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2"/>
  </p:notesMasterIdLst>
  <p:handoutMasterIdLst>
    <p:handoutMasterId r:id="rId13"/>
  </p:handoutMasterIdLst>
  <p:sldIdLst>
    <p:sldId id="300" r:id="rId2"/>
    <p:sldId id="306" r:id="rId3"/>
    <p:sldId id="340" r:id="rId4"/>
    <p:sldId id="308" r:id="rId5"/>
    <p:sldId id="277" r:id="rId6"/>
    <p:sldId id="320" r:id="rId7"/>
    <p:sldId id="346" r:id="rId8"/>
    <p:sldId id="303" r:id="rId9"/>
    <p:sldId id="323" r:id="rId10"/>
    <p:sldId id="347" r:id="rId11"/>
  </p:sldIdLst>
  <p:sldSz cx="1219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Hue" initials="" lastIdx="10" clrIdx="0"/>
  <p:cmAuthor id="2" name="Sam McCulloch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/>
    <p:restoredTop sz="94686"/>
  </p:normalViewPr>
  <p:slideViewPr>
    <p:cSldViewPr snapToGrid="0" snapToObjects="1">
      <p:cViewPr varScale="1">
        <p:scale>
          <a:sx n="65" d="100"/>
          <a:sy n="65" d="100"/>
        </p:scale>
        <p:origin x="9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21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5C470-E650-4927-85D8-457093E7015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3FD309B-18B9-44C9-B8EA-F6FCDF59902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dirty="0"/>
            <a:t>Inspiring Leadership</a:t>
          </a:r>
        </a:p>
      </dgm:t>
    </dgm:pt>
    <dgm:pt modelId="{EC770C3E-A42C-4ED2-A424-2157D422C2FC}" type="parTrans" cxnId="{2D2B0B35-9325-44DE-90AE-06110C37A4E3}">
      <dgm:prSet/>
      <dgm:spPr/>
      <dgm:t>
        <a:bodyPr/>
        <a:lstStyle/>
        <a:p>
          <a:endParaRPr lang="en-CA"/>
        </a:p>
      </dgm:t>
    </dgm:pt>
    <dgm:pt modelId="{E330EF58-43E6-4349-8490-D2B5563C3F73}" type="sibTrans" cxnId="{2D2B0B35-9325-44DE-90AE-06110C37A4E3}">
      <dgm:prSet/>
      <dgm:spPr/>
      <dgm:t>
        <a:bodyPr/>
        <a:lstStyle/>
        <a:p>
          <a:endParaRPr lang="en-CA"/>
        </a:p>
      </dgm:t>
    </dgm:pt>
    <dgm:pt modelId="{C6FCF697-D431-4F03-A194-6AC172A42D0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dirty="0"/>
            <a:t>Help students develop their leadership capacity</a:t>
          </a:r>
        </a:p>
      </dgm:t>
    </dgm:pt>
    <dgm:pt modelId="{A0977EE4-3AD2-4ADA-99A7-1279A7BBD9A9}" type="parTrans" cxnId="{9423C2F3-24DB-4F92-8E8A-4BB570989BFC}">
      <dgm:prSet/>
      <dgm:spPr/>
      <dgm:t>
        <a:bodyPr/>
        <a:lstStyle/>
        <a:p>
          <a:endParaRPr lang="en-CA"/>
        </a:p>
      </dgm:t>
    </dgm:pt>
    <dgm:pt modelId="{7AB0A5DF-4530-4DEC-B65C-611181975200}" type="sibTrans" cxnId="{9423C2F3-24DB-4F92-8E8A-4BB570989BFC}">
      <dgm:prSet/>
      <dgm:spPr/>
      <dgm:t>
        <a:bodyPr/>
        <a:lstStyle/>
        <a:p>
          <a:endParaRPr lang="en-CA"/>
        </a:p>
      </dgm:t>
    </dgm:pt>
    <dgm:pt modelId="{38C685A0-8418-4792-A948-9E1AD1669F6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dirty="0"/>
            <a:t>(Re)Define  Engineering Leadership</a:t>
          </a:r>
        </a:p>
      </dgm:t>
    </dgm:pt>
    <dgm:pt modelId="{2C1EAB10-9E71-47E6-A698-90382E2994B9}" type="parTrans" cxnId="{122AF6D8-27CC-412D-BECF-39EA5198CB75}">
      <dgm:prSet/>
      <dgm:spPr/>
      <dgm:t>
        <a:bodyPr/>
        <a:lstStyle/>
        <a:p>
          <a:endParaRPr lang="en-CA"/>
        </a:p>
      </dgm:t>
    </dgm:pt>
    <dgm:pt modelId="{FAB11558-2266-4300-8964-A95C1CCDBC61}" type="sibTrans" cxnId="{122AF6D8-27CC-412D-BECF-39EA5198CB75}">
      <dgm:prSet/>
      <dgm:spPr/>
      <dgm:t>
        <a:bodyPr/>
        <a:lstStyle/>
        <a:p>
          <a:endParaRPr lang="en-CA"/>
        </a:p>
      </dgm:t>
    </dgm:pt>
    <dgm:pt modelId="{6DD49B50-17EE-4B61-822F-6FF5B4EEFC6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CA" dirty="0"/>
            <a:t>Enable leadership in the profession</a:t>
          </a:r>
        </a:p>
      </dgm:t>
    </dgm:pt>
    <dgm:pt modelId="{3B1C9E41-DE98-446C-BEF2-61639221DED6}" type="parTrans" cxnId="{340A31AA-99CA-46FD-B750-579700F4AD63}">
      <dgm:prSet/>
      <dgm:spPr/>
      <dgm:t>
        <a:bodyPr/>
        <a:lstStyle/>
        <a:p>
          <a:endParaRPr lang="en-US"/>
        </a:p>
      </dgm:t>
    </dgm:pt>
    <dgm:pt modelId="{728BEB58-2EAE-4E14-8088-F7982C78E20E}" type="sibTrans" cxnId="{340A31AA-99CA-46FD-B750-579700F4AD63}">
      <dgm:prSet/>
      <dgm:spPr/>
      <dgm:t>
        <a:bodyPr/>
        <a:lstStyle/>
        <a:p>
          <a:endParaRPr lang="en-US"/>
        </a:p>
      </dgm:t>
    </dgm:pt>
    <dgm:pt modelId="{C1C05648-6C61-4D9D-A5F5-948AB8E0474F}" type="pres">
      <dgm:prSet presAssocID="{6E85C470-E650-4927-85D8-457093E701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4EC6F683-0122-45EC-A125-CCB2DED5350E}" type="pres">
      <dgm:prSet presAssocID="{13FD309B-18B9-44C9-B8EA-F6FCDF599021}" presName="vertOne" presStyleCnt="0"/>
      <dgm:spPr/>
    </dgm:pt>
    <dgm:pt modelId="{D217C919-9D5A-4A23-8341-983D2F8FAE8C}" type="pres">
      <dgm:prSet presAssocID="{13FD309B-18B9-44C9-B8EA-F6FCDF599021}" presName="txOne" presStyleLbl="node0" presStyleIdx="0" presStyleCnt="1" custLinFactNeighborX="55" custLinFactNeighborY="17978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8E5F41D9-E917-43E3-A0E3-257FFBEFF837}" type="pres">
      <dgm:prSet presAssocID="{13FD309B-18B9-44C9-B8EA-F6FCDF599021}" presName="parTransOne" presStyleCnt="0"/>
      <dgm:spPr/>
    </dgm:pt>
    <dgm:pt modelId="{49E95CD4-1C05-4E3A-BD56-C0C228A8440A}" type="pres">
      <dgm:prSet presAssocID="{13FD309B-18B9-44C9-B8EA-F6FCDF599021}" presName="horzOne" presStyleCnt="0"/>
      <dgm:spPr/>
    </dgm:pt>
    <dgm:pt modelId="{46458C2E-4DC4-4648-81D2-FB8EE5A5F6C1}" type="pres">
      <dgm:prSet presAssocID="{C6FCF697-D431-4F03-A194-6AC172A42D04}" presName="vertTwo" presStyleCnt="0"/>
      <dgm:spPr/>
    </dgm:pt>
    <dgm:pt modelId="{EF070963-9354-4AE0-B5B8-D24811015613}" type="pres">
      <dgm:prSet presAssocID="{C6FCF697-D431-4F03-A194-6AC172A42D04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37E1322-EFC0-47A6-A950-4D5779A493DF}" type="pres">
      <dgm:prSet presAssocID="{C6FCF697-D431-4F03-A194-6AC172A42D04}" presName="horzTwo" presStyleCnt="0"/>
      <dgm:spPr/>
    </dgm:pt>
    <dgm:pt modelId="{86217148-BFF4-3F42-8250-221C3D604E2A}" type="pres">
      <dgm:prSet presAssocID="{7AB0A5DF-4530-4DEC-B65C-611181975200}" presName="sibSpaceTwo" presStyleCnt="0"/>
      <dgm:spPr/>
    </dgm:pt>
    <dgm:pt modelId="{D5AF2757-FB49-2041-8A6D-C97A40746912}" type="pres">
      <dgm:prSet presAssocID="{38C685A0-8418-4792-A948-9E1AD1669F6D}" presName="vertTwo" presStyleCnt="0"/>
      <dgm:spPr/>
    </dgm:pt>
    <dgm:pt modelId="{52564BD6-9E08-B04F-AB9C-99232F8F8D47}" type="pres">
      <dgm:prSet presAssocID="{38C685A0-8418-4792-A948-9E1AD1669F6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0948BC6-383A-A048-BE7A-5A26C6252BE7}" type="pres">
      <dgm:prSet presAssocID="{38C685A0-8418-4792-A948-9E1AD1669F6D}" presName="horzTwo" presStyleCnt="0"/>
      <dgm:spPr/>
    </dgm:pt>
    <dgm:pt modelId="{97FFCB62-3864-4842-A445-6212033140DC}" type="pres">
      <dgm:prSet presAssocID="{FAB11558-2266-4300-8964-A95C1CCDBC61}" presName="sibSpaceTwo" presStyleCnt="0"/>
      <dgm:spPr/>
    </dgm:pt>
    <dgm:pt modelId="{2BB12C7C-E0DC-374E-BF5A-A31C5724B0A8}" type="pres">
      <dgm:prSet presAssocID="{6DD49B50-17EE-4B61-822F-6FF5B4EEFC69}" presName="vertTwo" presStyleCnt="0"/>
      <dgm:spPr/>
    </dgm:pt>
    <dgm:pt modelId="{35D6CEC0-EF76-A048-B5E4-557988E11B75}" type="pres">
      <dgm:prSet presAssocID="{6DD49B50-17EE-4B61-822F-6FF5B4EEFC69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D95ACBE-C090-824E-876E-65EFBAC4F25C}" type="pres">
      <dgm:prSet presAssocID="{6DD49B50-17EE-4B61-822F-6FF5B4EEFC69}" presName="horzTwo" presStyleCnt="0"/>
      <dgm:spPr/>
    </dgm:pt>
  </dgm:ptLst>
  <dgm:cxnLst>
    <dgm:cxn modelId="{84161B31-44BB-4886-966D-30B7A7CC0F68}" type="presOf" srcId="{13FD309B-18B9-44C9-B8EA-F6FCDF599021}" destId="{D217C919-9D5A-4A23-8341-983D2F8FAE8C}" srcOrd="0" destOrd="0" presId="urn:microsoft.com/office/officeart/2005/8/layout/hierarchy4"/>
    <dgm:cxn modelId="{2D2B0B35-9325-44DE-90AE-06110C37A4E3}" srcId="{6E85C470-E650-4927-85D8-457093E7015F}" destId="{13FD309B-18B9-44C9-B8EA-F6FCDF599021}" srcOrd="0" destOrd="0" parTransId="{EC770C3E-A42C-4ED2-A424-2157D422C2FC}" sibTransId="{E330EF58-43E6-4349-8490-D2B5563C3F73}"/>
    <dgm:cxn modelId="{85E88391-9297-42CE-B1CB-F7E7F40C3B9F}" type="presOf" srcId="{C6FCF697-D431-4F03-A194-6AC172A42D04}" destId="{EF070963-9354-4AE0-B5B8-D24811015613}" srcOrd="0" destOrd="0" presId="urn:microsoft.com/office/officeart/2005/8/layout/hierarchy4"/>
    <dgm:cxn modelId="{9423C2F3-24DB-4F92-8E8A-4BB570989BFC}" srcId="{13FD309B-18B9-44C9-B8EA-F6FCDF599021}" destId="{C6FCF697-D431-4F03-A194-6AC172A42D04}" srcOrd="0" destOrd="0" parTransId="{A0977EE4-3AD2-4ADA-99A7-1279A7BBD9A9}" sibTransId="{7AB0A5DF-4530-4DEC-B65C-611181975200}"/>
    <dgm:cxn modelId="{F6033D4B-2BF6-8949-8144-A3DCD6BA7D93}" type="presOf" srcId="{6DD49B50-17EE-4B61-822F-6FF5B4EEFC69}" destId="{35D6CEC0-EF76-A048-B5E4-557988E11B75}" srcOrd="0" destOrd="0" presId="urn:microsoft.com/office/officeart/2005/8/layout/hierarchy4"/>
    <dgm:cxn modelId="{122AF6D8-27CC-412D-BECF-39EA5198CB75}" srcId="{13FD309B-18B9-44C9-B8EA-F6FCDF599021}" destId="{38C685A0-8418-4792-A948-9E1AD1669F6D}" srcOrd="1" destOrd="0" parTransId="{2C1EAB10-9E71-47E6-A698-90382E2994B9}" sibTransId="{FAB11558-2266-4300-8964-A95C1CCDBC61}"/>
    <dgm:cxn modelId="{79A4CFBD-C471-4E4E-881C-E41C034BD139}" type="presOf" srcId="{38C685A0-8418-4792-A948-9E1AD1669F6D}" destId="{52564BD6-9E08-B04F-AB9C-99232F8F8D47}" srcOrd="0" destOrd="0" presId="urn:microsoft.com/office/officeart/2005/8/layout/hierarchy4"/>
    <dgm:cxn modelId="{340A31AA-99CA-46FD-B750-579700F4AD63}" srcId="{13FD309B-18B9-44C9-B8EA-F6FCDF599021}" destId="{6DD49B50-17EE-4B61-822F-6FF5B4EEFC69}" srcOrd="2" destOrd="0" parTransId="{3B1C9E41-DE98-446C-BEF2-61639221DED6}" sibTransId="{728BEB58-2EAE-4E14-8088-F7982C78E20E}"/>
    <dgm:cxn modelId="{AD569DA2-F473-4D7F-8A50-388C7BEA4C70}" type="presOf" srcId="{6E85C470-E650-4927-85D8-457093E7015F}" destId="{C1C05648-6C61-4D9D-A5F5-948AB8E0474F}" srcOrd="0" destOrd="0" presId="urn:microsoft.com/office/officeart/2005/8/layout/hierarchy4"/>
    <dgm:cxn modelId="{DEC958C9-5E2D-45C4-938F-CDBE0DCD4379}" type="presParOf" srcId="{C1C05648-6C61-4D9D-A5F5-948AB8E0474F}" destId="{4EC6F683-0122-45EC-A125-CCB2DED5350E}" srcOrd="0" destOrd="0" presId="urn:microsoft.com/office/officeart/2005/8/layout/hierarchy4"/>
    <dgm:cxn modelId="{9EF73E76-9A07-4561-B5C1-7449F81CA06A}" type="presParOf" srcId="{4EC6F683-0122-45EC-A125-CCB2DED5350E}" destId="{D217C919-9D5A-4A23-8341-983D2F8FAE8C}" srcOrd="0" destOrd="0" presId="urn:microsoft.com/office/officeart/2005/8/layout/hierarchy4"/>
    <dgm:cxn modelId="{2C55A836-102C-4D83-B142-D7D4270CE8B9}" type="presParOf" srcId="{4EC6F683-0122-45EC-A125-CCB2DED5350E}" destId="{8E5F41D9-E917-43E3-A0E3-257FFBEFF837}" srcOrd="1" destOrd="0" presId="urn:microsoft.com/office/officeart/2005/8/layout/hierarchy4"/>
    <dgm:cxn modelId="{4DF1E03A-BFD0-46F0-B49E-5B9B87CF510A}" type="presParOf" srcId="{4EC6F683-0122-45EC-A125-CCB2DED5350E}" destId="{49E95CD4-1C05-4E3A-BD56-C0C228A8440A}" srcOrd="2" destOrd="0" presId="urn:microsoft.com/office/officeart/2005/8/layout/hierarchy4"/>
    <dgm:cxn modelId="{7B70A641-E9C5-4AC8-8A3A-E9E4648411E5}" type="presParOf" srcId="{49E95CD4-1C05-4E3A-BD56-C0C228A8440A}" destId="{46458C2E-4DC4-4648-81D2-FB8EE5A5F6C1}" srcOrd="0" destOrd="0" presId="urn:microsoft.com/office/officeart/2005/8/layout/hierarchy4"/>
    <dgm:cxn modelId="{E89328DA-8F91-443B-939E-37B7CF6FF659}" type="presParOf" srcId="{46458C2E-4DC4-4648-81D2-FB8EE5A5F6C1}" destId="{EF070963-9354-4AE0-B5B8-D24811015613}" srcOrd="0" destOrd="0" presId="urn:microsoft.com/office/officeart/2005/8/layout/hierarchy4"/>
    <dgm:cxn modelId="{C367F2C8-04EE-4978-987B-1342B484757F}" type="presParOf" srcId="{46458C2E-4DC4-4648-81D2-FB8EE5A5F6C1}" destId="{237E1322-EFC0-47A6-A950-4D5779A493DF}" srcOrd="1" destOrd="0" presId="urn:microsoft.com/office/officeart/2005/8/layout/hierarchy4"/>
    <dgm:cxn modelId="{05D07FC9-ADE7-0741-A269-5A29F8730A21}" type="presParOf" srcId="{49E95CD4-1C05-4E3A-BD56-C0C228A8440A}" destId="{86217148-BFF4-3F42-8250-221C3D604E2A}" srcOrd="1" destOrd="0" presId="urn:microsoft.com/office/officeart/2005/8/layout/hierarchy4"/>
    <dgm:cxn modelId="{1F73C624-0A6B-C745-ABF7-519E931E548E}" type="presParOf" srcId="{49E95CD4-1C05-4E3A-BD56-C0C228A8440A}" destId="{D5AF2757-FB49-2041-8A6D-C97A40746912}" srcOrd="2" destOrd="0" presId="urn:microsoft.com/office/officeart/2005/8/layout/hierarchy4"/>
    <dgm:cxn modelId="{38DE1838-D3A9-1144-8DF2-3B814EC8106D}" type="presParOf" srcId="{D5AF2757-FB49-2041-8A6D-C97A40746912}" destId="{52564BD6-9E08-B04F-AB9C-99232F8F8D47}" srcOrd="0" destOrd="0" presId="urn:microsoft.com/office/officeart/2005/8/layout/hierarchy4"/>
    <dgm:cxn modelId="{996F2BF4-82D3-8340-86DE-1E5C38BBF14B}" type="presParOf" srcId="{D5AF2757-FB49-2041-8A6D-C97A40746912}" destId="{60948BC6-383A-A048-BE7A-5A26C6252BE7}" srcOrd="1" destOrd="0" presId="urn:microsoft.com/office/officeart/2005/8/layout/hierarchy4"/>
    <dgm:cxn modelId="{238105FB-7B93-1C4E-ACAB-0702FDB7FD33}" type="presParOf" srcId="{49E95CD4-1C05-4E3A-BD56-C0C228A8440A}" destId="{97FFCB62-3864-4842-A445-6212033140DC}" srcOrd="3" destOrd="0" presId="urn:microsoft.com/office/officeart/2005/8/layout/hierarchy4"/>
    <dgm:cxn modelId="{E50A3951-19A5-E94A-97E3-C55D07974B54}" type="presParOf" srcId="{49E95CD4-1C05-4E3A-BD56-C0C228A8440A}" destId="{2BB12C7C-E0DC-374E-BF5A-A31C5724B0A8}" srcOrd="4" destOrd="0" presId="urn:microsoft.com/office/officeart/2005/8/layout/hierarchy4"/>
    <dgm:cxn modelId="{B2A560B3-B693-DD42-A27B-20325823A366}" type="presParOf" srcId="{2BB12C7C-E0DC-374E-BF5A-A31C5724B0A8}" destId="{35D6CEC0-EF76-A048-B5E4-557988E11B75}" srcOrd="0" destOrd="0" presId="urn:microsoft.com/office/officeart/2005/8/layout/hierarchy4"/>
    <dgm:cxn modelId="{B7C04EF9-B413-E542-B718-8A48652CFE92}" type="presParOf" srcId="{2BB12C7C-E0DC-374E-BF5A-A31C5724B0A8}" destId="{3D95ACBE-C090-824E-876E-65EFBAC4F2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543DFB-E195-4849-9E3C-6CBE543309CA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1B31EE-775A-DD4D-82B5-1434A16DBC4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Explore leadership concepts, theory and practice</a:t>
          </a:r>
        </a:p>
      </dgm:t>
    </dgm:pt>
    <dgm:pt modelId="{9A6513C0-A0CF-294F-9379-44FEE9F7501D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Self Selected Group</a:t>
          </a:r>
        </a:p>
      </dgm:t>
    </dgm:pt>
    <dgm:pt modelId="{3F5F7933-0897-FC43-8011-9FA4A41F31FE}">
      <dgm:prSet phldrT="[Text]" custT="1"/>
      <dgm:spPr/>
      <dgm:t>
        <a:bodyPr/>
        <a:lstStyle/>
        <a:p>
          <a:r>
            <a:rPr lang="en-US" sz="3600" dirty="0"/>
            <a:t>Curriculum: Specialty</a:t>
          </a:r>
        </a:p>
      </dgm:t>
    </dgm:pt>
    <dgm:pt modelId="{78C2AAE4-372E-504A-B31F-A083BB78F506}" type="sibTrans" cxnId="{F69FDB09-19A7-B548-9C62-01216826FA32}">
      <dgm:prSet/>
      <dgm:spPr/>
      <dgm:t>
        <a:bodyPr/>
        <a:lstStyle/>
        <a:p>
          <a:endParaRPr lang="en-US"/>
        </a:p>
      </dgm:t>
    </dgm:pt>
    <dgm:pt modelId="{A3B156F9-7CD6-7341-9065-98F5B1F0148D}" type="parTrans" cxnId="{F69FDB09-19A7-B548-9C62-01216826FA32}">
      <dgm:prSet/>
      <dgm:spPr/>
      <dgm:t>
        <a:bodyPr/>
        <a:lstStyle/>
        <a:p>
          <a:endParaRPr lang="en-US"/>
        </a:p>
      </dgm:t>
    </dgm:pt>
    <dgm:pt modelId="{1484B36F-7535-034C-B11B-3657B60C0297}" type="sibTrans" cxnId="{45CCBB93-7BF2-F142-B4AF-B2FC360E3569}">
      <dgm:prSet/>
      <dgm:spPr/>
      <dgm:t>
        <a:bodyPr/>
        <a:lstStyle/>
        <a:p>
          <a:endParaRPr lang="en-US"/>
        </a:p>
      </dgm:t>
    </dgm:pt>
    <dgm:pt modelId="{C04BBB6A-3001-0140-B2BF-090D9353E1A8}" type="parTrans" cxnId="{45CCBB93-7BF2-F142-B4AF-B2FC360E3569}">
      <dgm:prSet/>
      <dgm:spPr/>
      <dgm:t>
        <a:bodyPr/>
        <a:lstStyle/>
        <a:p>
          <a:endParaRPr lang="en-US"/>
        </a:p>
      </dgm:t>
    </dgm:pt>
    <dgm:pt modelId="{FE17683B-2614-254E-B867-FE9EE55EF3B3}" type="sibTrans" cxnId="{73305017-D281-E54D-832C-83D5117C8032}">
      <dgm:prSet/>
      <dgm:spPr/>
      <dgm:t>
        <a:bodyPr/>
        <a:lstStyle/>
        <a:p>
          <a:endParaRPr lang="en-US"/>
        </a:p>
      </dgm:t>
    </dgm:pt>
    <dgm:pt modelId="{6BD9005F-559B-5B4F-BB85-A57655CA327B}" type="parTrans" cxnId="{73305017-D281-E54D-832C-83D5117C8032}">
      <dgm:prSet/>
      <dgm:spPr/>
      <dgm:t>
        <a:bodyPr/>
        <a:lstStyle/>
        <a:p>
          <a:endParaRPr lang="en-US"/>
        </a:p>
      </dgm:t>
    </dgm:pt>
    <dgm:pt modelId="{BBF0DB30-463E-5340-9AA3-ABF55A9CEE8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Accelerated, vertical enriched programming</a:t>
          </a:r>
        </a:p>
      </dgm:t>
    </dgm:pt>
    <dgm:pt modelId="{6CDD64C7-FE07-5145-B349-40E42C788B8D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Self-Selected group</a:t>
          </a:r>
        </a:p>
      </dgm:t>
    </dgm:pt>
    <dgm:pt modelId="{EC3DF541-AD75-0F4D-9829-3CB84E3307DA}">
      <dgm:prSet phldrT="[Text]" custT="1"/>
      <dgm:spPr/>
      <dgm:t>
        <a:bodyPr/>
        <a:lstStyle/>
        <a:p>
          <a:r>
            <a:rPr lang="en-US" sz="3600" dirty="0"/>
            <a:t>Co-Curricular</a:t>
          </a:r>
        </a:p>
      </dgm:t>
    </dgm:pt>
    <dgm:pt modelId="{48622281-9A92-7349-942B-3E6F1F7E7A4B}" type="sibTrans" cxnId="{683BF3F2-D40F-B840-97D0-5F4827AFD04E}">
      <dgm:prSet/>
      <dgm:spPr/>
      <dgm:t>
        <a:bodyPr/>
        <a:lstStyle/>
        <a:p>
          <a:endParaRPr lang="en-US"/>
        </a:p>
      </dgm:t>
    </dgm:pt>
    <dgm:pt modelId="{80310228-ACCA-184C-94A7-EAA2AC85BCA5}" type="parTrans" cxnId="{683BF3F2-D40F-B840-97D0-5F4827AFD04E}">
      <dgm:prSet/>
      <dgm:spPr/>
      <dgm:t>
        <a:bodyPr/>
        <a:lstStyle/>
        <a:p>
          <a:endParaRPr lang="en-US"/>
        </a:p>
      </dgm:t>
    </dgm:pt>
    <dgm:pt modelId="{6397DD4C-E56C-1D4F-BC63-B2F13F78AE94}" type="sibTrans" cxnId="{AFC04241-BB0D-1048-B9F0-86043BC8096B}">
      <dgm:prSet/>
      <dgm:spPr/>
      <dgm:t>
        <a:bodyPr/>
        <a:lstStyle/>
        <a:p>
          <a:endParaRPr lang="en-US"/>
        </a:p>
      </dgm:t>
    </dgm:pt>
    <dgm:pt modelId="{7DDA51C4-2B14-4245-8353-5A945F6957D3}" type="parTrans" cxnId="{AFC04241-BB0D-1048-B9F0-86043BC8096B}">
      <dgm:prSet/>
      <dgm:spPr/>
      <dgm:t>
        <a:bodyPr/>
        <a:lstStyle/>
        <a:p>
          <a:endParaRPr lang="en-US"/>
        </a:p>
      </dgm:t>
    </dgm:pt>
    <dgm:pt modelId="{94F187F8-8E94-FE49-AC05-ABD53550433E}" type="sibTrans" cxnId="{51EDE992-7F93-7744-95C8-807857895DB4}">
      <dgm:prSet/>
      <dgm:spPr/>
      <dgm:t>
        <a:bodyPr/>
        <a:lstStyle/>
        <a:p>
          <a:endParaRPr lang="en-US"/>
        </a:p>
      </dgm:t>
    </dgm:pt>
    <dgm:pt modelId="{89A32057-526B-F747-BB6B-31F7260662BD}" type="parTrans" cxnId="{51EDE992-7F93-7744-95C8-807857895DB4}">
      <dgm:prSet/>
      <dgm:spPr/>
      <dgm:t>
        <a:bodyPr/>
        <a:lstStyle/>
        <a:p>
          <a:endParaRPr lang="en-US"/>
        </a:p>
      </dgm:t>
    </dgm:pt>
    <dgm:pt modelId="{DC47651D-7EDC-F84B-9BE3-2DA734593F56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Lay the foundations and progress each year</a:t>
          </a:r>
        </a:p>
      </dgm:t>
    </dgm:pt>
    <dgm:pt modelId="{4AF9C561-095F-6C46-8DDE-E0BF59EE28C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Reaches all undergraduates</a:t>
          </a:r>
        </a:p>
      </dgm:t>
    </dgm:pt>
    <dgm:pt modelId="{EE56D3A2-7205-294D-96EC-706B31A16E2F}">
      <dgm:prSet phldrT="[Text]" custT="1"/>
      <dgm:spPr/>
      <dgm:t>
        <a:bodyPr/>
        <a:lstStyle/>
        <a:p>
          <a:r>
            <a:rPr lang="en-US" sz="3600" dirty="0"/>
            <a:t>Curriculum: Integration</a:t>
          </a:r>
        </a:p>
      </dgm:t>
    </dgm:pt>
    <dgm:pt modelId="{39645294-AFF0-9046-9BBF-2FC5591F5316}" type="sibTrans" cxnId="{E3984F20-B640-1444-998A-8E58069C51D7}">
      <dgm:prSet/>
      <dgm:spPr/>
      <dgm:t>
        <a:bodyPr/>
        <a:lstStyle/>
        <a:p>
          <a:endParaRPr lang="en-US"/>
        </a:p>
      </dgm:t>
    </dgm:pt>
    <dgm:pt modelId="{C6540974-B2CE-474C-8521-6B6019004C7B}" type="parTrans" cxnId="{E3984F20-B640-1444-998A-8E58069C51D7}">
      <dgm:prSet/>
      <dgm:spPr/>
      <dgm:t>
        <a:bodyPr/>
        <a:lstStyle/>
        <a:p>
          <a:endParaRPr lang="en-US"/>
        </a:p>
      </dgm:t>
    </dgm:pt>
    <dgm:pt modelId="{BBB60B8A-E55A-3E41-9CFF-7F146DACE0D1}" type="sibTrans" cxnId="{6D68B5FB-44AF-0642-9849-1B804C775E51}">
      <dgm:prSet/>
      <dgm:spPr/>
      <dgm:t>
        <a:bodyPr/>
        <a:lstStyle/>
        <a:p>
          <a:endParaRPr lang="en-US"/>
        </a:p>
      </dgm:t>
    </dgm:pt>
    <dgm:pt modelId="{8D7A78F0-886C-AC4B-AC20-B76003E6C3F9}" type="parTrans" cxnId="{6D68B5FB-44AF-0642-9849-1B804C775E51}">
      <dgm:prSet/>
      <dgm:spPr/>
      <dgm:t>
        <a:bodyPr/>
        <a:lstStyle/>
        <a:p>
          <a:endParaRPr lang="en-US"/>
        </a:p>
      </dgm:t>
    </dgm:pt>
    <dgm:pt modelId="{466B5727-C7EB-E74E-A12A-CF8A9D21CE1F}" type="sibTrans" cxnId="{A7C0A830-BA0D-CE4C-9CC0-A9D80159F306}">
      <dgm:prSet/>
      <dgm:spPr/>
      <dgm:t>
        <a:bodyPr/>
        <a:lstStyle/>
        <a:p>
          <a:endParaRPr lang="en-US"/>
        </a:p>
      </dgm:t>
    </dgm:pt>
    <dgm:pt modelId="{6922AF8E-1546-E544-A30F-E2E9A7A56790}" type="parTrans" cxnId="{A7C0A830-BA0D-CE4C-9CC0-A9D80159F306}">
      <dgm:prSet/>
      <dgm:spPr/>
      <dgm:t>
        <a:bodyPr/>
        <a:lstStyle/>
        <a:p>
          <a:endParaRPr lang="en-US"/>
        </a:p>
      </dgm:t>
    </dgm:pt>
    <dgm:pt modelId="{6BEDFC10-17E4-D94C-BAA5-17EC3984CECA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2150 students</a:t>
          </a:r>
        </a:p>
      </dgm:t>
    </dgm:pt>
    <dgm:pt modelId="{5DC199C1-82D4-AB44-9D31-80A96F71AC32}" type="parTrans" cxnId="{22D87EDA-497B-CE4F-9FE1-A3EF6E3104A5}">
      <dgm:prSet/>
      <dgm:spPr/>
      <dgm:t>
        <a:bodyPr/>
        <a:lstStyle/>
        <a:p>
          <a:endParaRPr lang="en-US"/>
        </a:p>
      </dgm:t>
    </dgm:pt>
    <dgm:pt modelId="{B7205C05-B6DB-4042-BAB6-BDF2BA865AB6}" type="sibTrans" cxnId="{22D87EDA-497B-CE4F-9FE1-A3EF6E3104A5}">
      <dgm:prSet/>
      <dgm:spPr/>
      <dgm:t>
        <a:bodyPr/>
        <a:lstStyle/>
        <a:p>
          <a:endParaRPr lang="en-US"/>
        </a:p>
      </dgm:t>
    </dgm:pt>
    <dgm:pt modelId="{1DCD9868-B0F7-0B4C-BFEC-B4D611F2CEB4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900 students</a:t>
          </a:r>
        </a:p>
      </dgm:t>
    </dgm:pt>
    <dgm:pt modelId="{ECC57BE5-EE56-2A48-A469-86634C747CC6}" type="parTrans" cxnId="{D05D8BC5-333C-7C48-ACF0-C4A6485B4ACE}">
      <dgm:prSet/>
      <dgm:spPr/>
      <dgm:t>
        <a:bodyPr/>
        <a:lstStyle/>
        <a:p>
          <a:endParaRPr lang="en-US"/>
        </a:p>
      </dgm:t>
    </dgm:pt>
    <dgm:pt modelId="{E1E78B8C-C644-284F-B03F-2240219FDC29}" type="sibTrans" cxnId="{D05D8BC5-333C-7C48-ACF0-C4A6485B4ACE}">
      <dgm:prSet/>
      <dgm:spPr/>
      <dgm:t>
        <a:bodyPr/>
        <a:lstStyle/>
        <a:p>
          <a:endParaRPr lang="en-US"/>
        </a:p>
      </dgm:t>
    </dgm:pt>
    <dgm:pt modelId="{43D5D6B8-3451-6F41-8D8D-A40C4D02D4D9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900 students</a:t>
          </a:r>
        </a:p>
      </dgm:t>
    </dgm:pt>
    <dgm:pt modelId="{D10FC49C-92DE-0349-9D53-A5B20584D569}" type="parTrans" cxnId="{79B1FF72-F229-D842-85EB-4E6DDEF86813}">
      <dgm:prSet/>
      <dgm:spPr/>
      <dgm:t>
        <a:bodyPr/>
        <a:lstStyle/>
        <a:p>
          <a:endParaRPr lang="en-US"/>
        </a:p>
      </dgm:t>
    </dgm:pt>
    <dgm:pt modelId="{D5BBA377-F14A-5A45-956C-98B54514B2C0}" type="sibTrans" cxnId="{79B1FF72-F229-D842-85EB-4E6DDEF86813}">
      <dgm:prSet/>
      <dgm:spPr/>
      <dgm:t>
        <a:bodyPr/>
        <a:lstStyle/>
        <a:p>
          <a:endParaRPr lang="en-US"/>
        </a:p>
      </dgm:t>
    </dgm:pt>
    <dgm:pt modelId="{716BD2F0-9E66-CF47-9083-91E12FA9792A}" type="pres">
      <dgm:prSet presAssocID="{7E543DFB-E195-4849-9E3C-6CBE543309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A28E401-DCDD-6147-84C3-B405E5D69087}" type="pres">
      <dgm:prSet presAssocID="{EE56D3A2-7205-294D-96EC-706B31A16E2F}" presName="compNode" presStyleCnt="0"/>
      <dgm:spPr/>
    </dgm:pt>
    <dgm:pt modelId="{4108F33A-D792-494A-A2CC-B8B4A53F4ECA}" type="pres">
      <dgm:prSet presAssocID="{EE56D3A2-7205-294D-96EC-706B31A16E2F}" presName="aNode" presStyleLbl="bgShp" presStyleIdx="0" presStyleCnt="3" custScaleX="98485" custLinFactNeighborX="3016" custLinFactNeighborY="221"/>
      <dgm:spPr/>
      <dgm:t>
        <a:bodyPr/>
        <a:lstStyle/>
        <a:p>
          <a:endParaRPr lang="en-CA"/>
        </a:p>
      </dgm:t>
    </dgm:pt>
    <dgm:pt modelId="{2EBCC604-D7A7-8C4D-AF2B-2608B89BA8C6}" type="pres">
      <dgm:prSet presAssocID="{EE56D3A2-7205-294D-96EC-706B31A16E2F}" presName="textNode" presStyleLbl="bgShp" presStyleIdx="0" presStyleCnt="3"/>
      <dgm:spPr/>
      <dgm:t>
        <a:bodyPr/>
        <a:lstStyle/>
        <a:p>
          <a:endParaRPr lang="en-CA"/>
        </a:p>
      </dgm:t>
    </dgm:pt>
    <dgm:pt modelId="{20CDD946-1B5E-454A-BC7B-11A94F39FF0D}" type="pres">
      <dgm:prSet presAssocID="{EE56D3A2-7205-294D-96EC-706B31A16E2F}" presName="compChildNode" presStyleCnt="0"/>
      <dgm:spPr/>
    </dgm:pt>
    <dgm:pt modelId="{D93709E1-FD8B-124C-8D26-4457706CA685}" type="pres">
      <dgm:prSet presAssocID="{EE56D3A2-7205-294D-96EC-706B31A16E2F}" presName="theInnerList" presStyleCnt="0"/>
      <dgm:spPr/>
    </dgm:pt>
    <dgm:pt modelId="{F9139213-C54E-A741-B635-044722526687}" type="pres">
      <dgm:prSet presAssocID="{4AF9C561-095F-6C46-8DDE-E0BF59EE28CE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CF0AC3-1FE0-B84B-9517-17DCAFD57242}" type="pres">
      <dgm:prSet presAssocID="{4AF9C561-095F-6C46-8DDE-E0BF59EE28CE}" presName="aSpace2" presStyleCnt="0"/>
      <dgm:spPr/>
    </dgm:pt>
    <dgm:pt modelId="{0E14A89C-96C4-7A40-BE24-9F5678DFBE56}" type="pres">
      <dgm:prSet presAssocID="{DC47651D-7EDC-F84B-9BE3-2DA734593F56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A8B78A-D6BE-344F-9F39-95BDC9E6CEB3}" type="pres">
      <dgm:prSet presAssocID="{DC47651D-7EDC-F84B-9BE3-2DA734593F56}" presName="aSpace2" presStyleCnt="0"/>
      <dgm:spPr/>
    </dgm:pt>
    <dgm:pt modelId="{3B6F2C93-12D1-CB4A-B9EE-6375C4E5636D}" type="pres">
      <dgm:prSet presAssocID="{6BEDFC10-17E4-D94C-BAA5-17EC3984CECA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5930E3-C63C-B745-9390-F2671797AC8B}" type="pres">
      <dgm:prSet presAssocID="{EE56D3A2-7205-294D-96EC-706B31A16E2F}" presName="aSpace" presStyleCnt="0"/>
      <dgm:spPr/>
    </dgm:pt>
    <dgm:pt modelId="{D6213CF7-A915-0D48-A3DE-EF4C15DC5B93}" type="pres">
      <dgm:prSet presAssocID="{EC3DF541-AD75-0F4D-9829-3CB84E3307DA}" presName="compNode" presStyleCnt="0"/>
      <dgm:spPr/>
    </dgm:pt>
    <dgm:pt modelId="{FFA9E111-C446-824E-9B0D-B4A574FD5A2B}" type="pres">
      <dgm:prSet presAssocID="{EC3DF541-AD75-0F4D-9829-3CB84E3307DA}" presName="aNode" presStyleLbl="bgShp" presStyleIdx="1" presStyleCnt="3" custScaleX="97248" custLinFactNeighborX="1343" custLinFactNeighborY="225"/>
      <dgm:spPr/>
      <dgm:t>
        <a:bodyPr/>
        <a:lstStyle/>
        <a:p>
          <a:endParaRPr lang="en-CA"/>
        </a:p>
      </dgm:t>
    </dgm:pt>
    <dgm:pt modelId="{1E46AE88-7090-E443-8248-9190DB180789}" type="pres">
      <dgm:prSet presAssocID="{EC3DF541-AD75-0F4D-9829-3CB84E3307DA}" presName="textNode" presStyleLbl="bgShp" presStyleIdx="1" presStyleCnt="3"/>
      <dgm:spPr/>
      <dgm:t>
        <a:bodyPr/>
        <a:lstStyle/>
        <a:p>
          <a:endParaRPr lang="en-CA"/>
        </a:p>
      </dgm:t>
    </dgm:pt>
    <dgm:pt modelId="{41911F77-61C1-FC41-8E39-B6F8CD55E10D}" type="pres">
      <dgm:prSet presAssocID="{EC3DF541-AD75-0F4D-9829-3CB84E3307DA}" presName="compChildNode" presStyleCnt="0"/>
      <dgm:spPr/>
    </dgm:pt>
    <dgm:pt modelId="{7ABE30CA-B5E6-B942-B172-EA55C31B3353}" type="pres">
      <dgm:prSet presAssocID="{EC3DF541-AD75-0F4D-9829-3CB84E3307DA}" presName="theInnerList" presStyleCnt="0"/>
      <dgm:spPr/>
    </dgm:pt>
    <dgm:pt modelId="{720FDBFC-F8A9-4547-9ED1-2F18F904B879}" type="pres">
      <dgm:prSet presAssocID="{6CDD64C7-FE07-5145-B349-40E42C788B8D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10727F-B07C-8244-A86D-FC1F93A6A781}" type="pres">
      <dgm:prSet presAssocID="{6CDD64C7-FE07-5145-B349-40E42C788B8D}" presName="aSpace2" presStyleCnt="0"/>
      <dgm:spPr/>
    </dgm:pt>
    <dgm:pt modelId="{0841DDCD-0CD6-F248-BA48-3C2A0B190B84}" type="pres">
      <dgm:prSet presAssocID="{BBF0DB30-463E-5340-9AA3-ABF55A9CEE85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AEC52E-6D7B-CC42-8455-9E63F6EA5A50}" type="pres">
      <dgm:prSet presAssocID="{BBF0DB30-463E-5340-9AA3-ABF55A9CEE85}" presName="aSpace2" presStyleCnt="0"/>
      <dgm:spPr/>
    </dgm:pt>
    <dgm:pt modelId="{5CF81FB5-E032-1745-B5E5-434434470655}" type="pres">
      <dgm:prSet presAssocID="{1DCD9868-B0F7-0B4C-BFEC-B4D611F2CEB4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1DD82C8-B2D7-7745-BAA3-A3105F446015}" type="pres">
      <dgm:prSet presAssocID="{EC3DF541-AD75-0F4D-9829-3CB84E3307DA}" presName="aSpace" presStyleCnt="0"/>
      <dgm:spPr/>
    </dgm:pt>
    <dgm:pt modelId="{E5E9E19C-DFD9-3249-9EDF-5B16E1738971}" type="pres">
      <dgm:prSet presAssocID="{3F5F7933-0897-FC43-8011-9FA4A41F31FE}" presName="compNode" presStyleCnt="0"/>
      <dgm:spPr/>
    </dgm:pt>
    <dgm:pt modelId="{A5BF458C-E06A-8342-84D2-18D3C2C676B9}" type="pres">
      <dgm:prSet presAssocID="{3F5F7933-0897-FC43-8011-9FA4A41F31FE}" presName="aNode" presStyleLbl="bgShp" presStyleIdx="2" presStyleCnt="3" custScaleX="96654" custLinFactNeighborX="406"/>
      <dgm:spPr/>
      <dgm:t>
        <a:bodyPr/>
        <a:lstStyle/>
        <a:p>
          <a:endParaRPr lang="en-CA"/>
        </a:p>
      </dgm:t>
    </dgm:pt>
    <dgm:pt modelId="{2E0F94D1-7DCF-1848-A803-ABC65F2E8499}" type="pres">
      <dgm:prSet presAssocID="{3F5F7933-0897-FC43-8011-9FA4A41F31FE}" presName="textNode" presStyleLbl="bgShp" presStyleIdx="2" presStyleCnt="3"/>
      <dgm:spPr/>
      <dgm:t>
        <a:bodyPr/>
        <a:lstStyle/>
        <a:p>
          <a:endParaRPr lang="en-CA"/>
        </a:p>
      </dgm:t>
    </dgm:pt>
    <dgm:pt modelId="{B529D7F6-5A47-9B4C-B3E5-23FB58BE25BE}" type="pres">
      <dgm:prSet presAssocID="{3F5F7933-0897-FC43-8011-9FA4A41F31FE}" presName="compChildNode" presStyleCnt="0"/>
      <dgm:spPr/>
    </dgm:pt>
    <dgm:pt modelId="{FF059A25-FD93-994E-93E8-6C98551C80CA}" type="pres">
      <dgm:prSet presAssocID="{3F5F7933-0897-FC43-8011-9FA4A41F31FE}" presName="theInnerList" presStyleCnt="0"/>
      <dgm:spPr/>
    </dgm:pt>
    <dgm:pt modelId="{57F09E5A-5EE3-D548-8008-7AB0807FF09C}" type="pres">
      <dgm:prSet presAssocID="{9A6513C0-A0CF-294F-9379-44FEE9F7501D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5514676-1053-B843-952D-BE2A4DD5A339}" type="pres">
      <dgm:prSet presAssocID="{9A6513C0-A0CF-294F-9379-44FEE9F7501D}" presName="aSpace2" presStyleCnt="0"/>
      <dgm:spPr/>
    </dgm:pt>
    <dgm:pt modelId="{7C1B405A-CF62-8841-8BBF-54C7101ED786}" type="pres">
      <dgm:prSet presAssocID="{AC1B31EE-775A-DD4D-82B5-1434A16DBC4E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4EED0F8-471A-D740-A0D3-D172E5D99B55}" type="pres">
      <dgm:prSet presAssocID="{AC1B31EE-775A-DD4D-82B5-1434A16DBC4E}" presName="aSpace2" presStyleCnt="0"/>
      <dgm:spPr/>
    </dgm:pt>
    <dgm:pt modelId="{22A745A1-3D32-FF4F-B535-ADBA4543C2AC}" type="pres">
      <dgm:prSet presAssocID="{43D5D6B8-3451-6F41-8D8D-A40C4D02D4D9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683BF3F2-D40F-B840-97D0-5F4827AFD04E}" srcId="{7E543DFB-E195-4849-9E3C-6CBE543309CA}" destId="{EC3DF541-AD75-0F4D-9829-3CB84E3307DA}" srcOrd="1" destOrd="0" parTransId="{80310228-ACCA-184C-94A7-EAA2AC85BCA5}" sibTransId="{48622281-9A92-7349-942B-3E6F1F7E7A4B}"/>
    <dgm:cxn modelId="{1CF7C6C6-77A1-2546-99DF-D78DB79BC0B5}" type="presOf" srcId="{9A6513C0-A0CF-294F-9379-44FEE9F7501D}" destId="{57F09E5A-5EE3-D548-8008-7AB0807FF09C}" srcOrd="0" destOrd="0" presId="urn:microsoft.com/office/officeart/2005/8/layout/lProcess2"/>
    <dgm:cxn modelId="{D05D8BC5-333C-7C48-ACF0-C4A6485B4ACE}" srcId="{EC3DF541-AD75-0F4D-9829-3CB84E3307DA}" destId="{1DCD9868-B0F7-0B4C-BFEC-B4D611F2CEB4}" srcOrd="2" destOrd="0" parTransId="{ECC57BE5-EE56-2A48-A469-86634C747CC6}" sibTransId="{E1E78B8C-C644-284F-B03F-2240219FDC29}"/>
    <dgm:cxn modelId="{85C8D25B-2278-B244-9ADC-40133F11174C}" type="presOf" srcId="{1DCD9868-B0F7-0B4C-BFEC-B4D611F2CEB4}" destId="{5CF81FB5-E032-1745-B5E5-434434470655}" srcOrd="0" destOrd="0" presId="urn:microsoft.com/office/officeart/2005/8/layout/lProcess2"/>
    <dgm:cxn modelId="{73305017-D281-E54D-832C-83D5117C8032}" srcId="{3F5F7933-0897-FC43-8011-9FA4A41F31FE}" destId="{9A6513C0-A0CF-294F-9379-44FEE9F7501D}" srcOrd="0" destOrd="0" parTransId="{6BD9005F-559B-5B4F-BB85-A57655CA327B}" sibTransId="{FE17683B-2614-254E-B867-FE9EE55EF3B3}"/>
    <dgm:cxn modelId="{45CCBB93-7BF2-F142-B4AF-B2FC360E3569}" srcId="{3F5F7933-0897-FC43-8011-9FA4A41F31FE}" destId="{AC1B31EE-775A-DD4D-82B5-1434A16DBC4E}" srcOrd="1" destOrd="0" parTransId="{C04BBB6A-3001-0140-B2BF-090D9353E1A8}" sibTransId="{1484B36F-7535-034C-B11B-3657B60C0297}"/>
    <dgm:cxn modelId="{876AEEC6-3D0F-B24B-861C-673F7AE32ADF}" type="presOf" srcId="{EC3DF541-AD75-0F4D-9829-3CB84E3307DA}" destId="{1E46AE88-7090-E443-8248-9190DB180789}" srcOrd="1" destOrd="0" presId="urn:microsoft.com/office/officeart/2005/8/layout/lProcess2"/>
    <dgm:cxn modelId="{51EDE992-7F93-7744-95C8-807857895DB4}" srcId="{EC3DF541-AD75-0F4D-9829-3CB84E3307DA}" destId="{6CDD64C7-FE07-5145-B349-40E42C788B8D}" srcOrd="0" destOrd="0" parTransId="{89A32057-526B-F747-BB6B-31F7260662BD}" sibTransId="{94F187F8-8E94-FE49-AC05-ABD53550433E}"/>
    <dgm:cxn modelId="{A7C0A830-BA0D-CE4C-9CC0-A9D80159F306}" srcId="{EE56D3A2-7205-294D-96EC-706B31A16E2F}" destId="{4AF9C561-095F-6C46-8DDE-E0BF59EE28CE}" srcOrd="0" destOrd="0" parTransId="{6922AF8E-1546-E544-A30F-E2E9A7A56790}" sibTransId="{466B5727-C7EB-E74E-A12A-CF8A9D21CE1F}"/>
    <dgm:cxn modelId="{62A6B316-BAC6-2246-873B-7B137A32B8C9}" type="presOf" srcId="{EE56D3A2-7205-294D-96EC-706B31A16E2F}" destId="{2EBCC604-D7A7-8C4D-AF2B-2608B89BA8C6}" srcOrd="1" destOrd="0" presId="urn:microsoft.com/office/officeart/2005/8/layout/lProcess2"/>
    <dgm:cxn modelId="{22D87EDA-497B-CE4F-9FE1-A3EF6E3104A5}" srcId="{EE56D3A2-7205-294D-96EC-706B31A16E2F}" destId="{6BEDFC10-17E4-D94C-BAA5-17EC3984CECA}" srcOrd="2" destOrd="0" parTransId="{5DC199C1-82D4-AB44-9D31-80A96F71AC32}" sibTransId="{B7205C05-B6DB-4042-BAB6-BDF2BA865AB6}"/>
    <dgm:cxn modelId="{F69FDB09-19A7-B548-9C62-01216826FA32}" srcId="{7E543DFB-E195-4849-9E3C-6CBE543309CA}" destId="{3F5F7933-0897-FC43-8011-9FA4A41F31FE}" srcOrd="2" destOrd="0" parTransId="{A3B156F9-7CD6-7341-9065-98F5B1F0148D}" sibTransId="{78C2AAE4-372E-504A-B31F-A083BB78F506}"/>
    <dgm:cxn modelId="{4EFCD9C0-60C4-A84A-A066-F6232B673335}" type="presOf" srcId="{EC3DF541-AD75-0F4D-9829-3CB84E3307DA}" destId="{FFA9E111-C446-824E-9B0D-B4A574FD5A2B}" srcOrd="0" destOrd="0" presId="urn:microsoft.com/office/officeart/2005/8/layout/lProcess2"/>
    <dgm:cxn modelId="{781E6061-4DDA-104D-B7B9-E6798F82EEA8}" type="presOf" srcId="{6CDD64C7-FE07-5145-B349-40E42C788B8D}" destId="{720FDBFC-F8A9-4547-9ED1-2F18F904B879}" srcOrd="0" destOrd="0" presId="urn:microsoft.com/office/officeart/2005/8/layout/lProcess2"/>
    <dgm:cxn modelId="{E3984F20-B640-1444-998A-8E58069C51D7}" srcId="{7E543DFB-E195-4849-9E3C-6CBE543309CA}" destId="{EE56D3A2-7205-294D-96EC-706B31A16E2F}" srcOrd="0" destOrd="0" parTransId="{C6540974-B2CE-474C-8521-6B6019004C7B}" sibTransId="{39645294-AFF0-9046-9BBF-2FC5591F5316}"/>
    <dgm:cxn modelId="{1F5D26B2-F1AD-274C-955B-7BA9D43F4EA2}" type="presOf" srcId="{DC47651D-7EDC-F84B-9BE3-2DA734593F56}" destId="{0E14A89C-96C4-7A40-BE24-9F5678DFBE56}" srcOrd="0" destOrd="0" presId="urn:microsoft.com/office/officeart/2005/8/layout/lProcess2"/>
    <dgm:cxn modelId="{FE6A4B0E-FF56-5142-874B-DD95F35923AE}" type="presOf" srcId="{AC1B31EE-775A-DD4D-82B5-1434A16DBC4E}" destId="{7C1B405A-CF62-8841-8BBF-54C7101ED786}" srcOrd="0" destOrd="0" presId="urn:microsoft.com/office/officeart/2005/8/layout/lProcess2"/>
    <dgm:cxn modelId="{02A08418-C00C-5143-BB5C-72DDD3326573}" type="presOf" srcId="{7E543DFB-E195-4849-9E3C-6CBE543309CA}" destId="{716BD2F0-9E66-CF47-9083-91E12FA9792A}" srcOrd="0" destOrd="0" presId="urn:microsoft.com/office/officeart/2005/8/layout/lProcess2"/>
    <dgm:cxn modelId="{20E6C452-71C9-3C46-B3BD-92BAB81CF361}" type="presOf" srcId="{BBF0DB30-463E-5340-9AA3-ABF55A9CEE85}" destId="{0841DDCD-0CD6-F248-BA48-3C2A0B190B84}" srcOrd="0" destOrd="0" presId="urn:microsoft.com/office/officeart/2005/8/layout/lProcess2"/>
    <dgm:cxn modelId="{6D68B5FB-44AF-0642-9849-1B804C775E51}" srcId="{EE56D3A2-7205-294D-96EC-706B31A16E2F}" destId="{DC47651D-7EDC-F84B-9BE3-2DA734593F56}" srcOrd="1" destOrd="0" parTransId="{8D7A78F0-886C-AC4B-AC20-B76003E6C3F9}" sibTransId="{BBB60B8A-E55A-3E41-9CFF-7F146DACE0D1}"/>
    <dgm:cxn modelId="{E9A6D045-869F-3B4A-98DA-2ED48AEA88B4}" type="presOf" srcId="{6BEDFC10-17E4-D94C-BAA5-17EC3984CECA}" destId="{3B6F2C93-12D1-CB4A-B9EE-6375C4E5636D}" srcOrd="0" destOrd="0" presId="urn:microsoft.com/office/officeart/2005/8/layout/lProcess2"/>
    <dgm:cxn modelId="{89FC4C0F-994E-7A46-862E-25810A8D4F1E}" type="presOf" srcId="{43D5D6B8-3451-6F41-8D8D-A40C4D02D4D9}" destId="{22A745A1-3D32-FF4F-B535-ADBA4543C2AC}" srcOrd="0" destOrd="0" presId="urn:microsoft.com/office/officeart/2005/8/layout/lProcess2"/>
    <dgm:cxn modelId="{AFC04241-BB0D-1048-B9F0-86043BC8096B}" srcId="{EC3DF541-AD75-0F4D-9829-3CB84E3307DA}" destId="{BBF0DB30-463E-5340-9AA3-ABF55A9CEE85}" srcOrd="1" destOrd="0" parTransId="{7DDA51C4-2B14-4245-8353-5A945F6957D3}" sibTransId="{6397DD4C-E56C-1D4F-BC63-B2F13F78AE94}"/>
    <dgm:cxn modelId="{8D3C09E3-9CCB-F143-81D4-A6E9EDBE63E7}" type="presOf" srcId="{4AF9C561-095F-6C46-8DDE-E0BF59EE28CE}" destId="{F9139213-C54E-A741-B635-044722526687}" srcOrd="0" destOrd="0" presId="urn:microsoft.com/office/officeart/2005/8/layout/lProcess2"/>
    <dgm:cxn modelId="{DFF3EB55-6D47-294E-A2BB-3B2C71676648}" type="presOf" srcId="{EE56D3A2-7205-294D-96EC-706B31A16E2F}" destId="{4108F33A-D792-494A-A2CC-B8B4A53F4ECA}" srcOrd="0" destOrd="0" presId="urn:microsoft.com/office/officeart/2005/8/layout/lProcess2"/>
    <dgm:cxn modelId="{187DC20B-31C7-B440-B5DC-90C16B8C8E23}" type="presOf" srcId="{3F5F7933-0897-FC43-8011-9FA4A41F31FE}" destId="{2E0F94D1-7DCF-1848-A803-ABC65F2E8499}" srcOrd="1" destOrd="0" presId="urn:microsoft.com/office/officeart/2005/8/layout/lProcess2"/>
    <dgm:cxn modelId="{79B1FF72-F229-D842-85EB-4E6DDEF86813}" srcId="{3F5F7933-0897-FC43-8011-9FA4A41F31FE}" destId="{43D5D6B8-3451-6F41-8D8D-A40C4D02D4D9}" srcOrd="2" destOrd="0" parTransId="{D10FC49C-92DE-0349-9D53-A5B20584D569}" sibTransId="{D5BBA377-F14A-5A45-956C-98B54514B2C0}"/>
    <dgm:cxn modelId="{3E4EC6C8-A574-EF4F-830A-D0F00825B7BE}" type="presOf" srcId="{3F5F7933-0897-FC43-8011-9FA4A41F31FE}" destId="{A5BF458C-E06A-8342-84D2-18D3C2C676B9}" srcOrd="0" destOrd="0" presId="urn:microsoft.com/office/officeart/2005/8/layout/lProcess2"/>
    <dgm:cxn modelId="{50C8B5D2-3C6C-304A-91B6-EAEEEFE6EA0D}" type="presParOf" srcId="{716BD2F0-9E66-CF47-9083-91E12FA9792A}" destId="{BA28E401-DCDD-6147-84C3-B405E5D69087}" srcOrd="0" destOrd="0" presId="urn:microsoft.com/office/officeart/2005/8/layout/lProcess2"/>
    <dgm:cxn modelId="{12A505EC-95B9-8441-8745-2631248F6180}" type="presParOf" srcId="{BA28E401-DCDD-6147-84C3-B405E5D69087}" destId="{4108F33A-D792-494A-A2CC-B8B4A53F4ECA}" srcOrd="0" destOrd="0" presId="urn:microsoft.com/office/officeart/2005/8/layout/lProcess2"/>
    <dgm:cxn modelId="{3A30B37D-A5DB-1B44-9FCE-3945906B0E18}" type="presParOf" srcId="{BA28E401-DCDD-6147-84C3-B405E5D69087}" destId="{2EBCC604-D7A7-8C4D-AF2B-2608B89BA8C6}" srcOrd="1" destOrd="0" presId="urn:microsoft.com/office/officeart/2005/8/layout/lProcess2"/>
    <dgm:cxn modelId="{093A2171-C232-614E-A05D-32B20C653709}" type="presParOf" srcId="{BA28E401-DCDD-6147-84C3-B405E5D69087}" destId="{20CDD946-1B5E-454A-BC7B-11A94F39FF0D}" srcOrd="2" destOrd="0" presId="urn:microsoft.com/office/officeart/2005/8/layout/lProcess2"/>
    <dgm:cxn modelId="{1D52DC9F-8D1A-8546-A706-21601611C3CB}" type="presParOf" srcId="{20CDD946-1B5E-454A-BC7B-11A94F39FF0D}" destId="{D93709E1-FD8B-124C-8D26-4457706CA685}" srcOrd="0" destOrd="0" presId="urn:microsoft.com/office/officeart/2005/8/layout/lProcess2"/>
    <dgm:cxn modelId="{BD36FC9F-159F-E442-A322-80F4BBD36E67}" type="presParOf" srcId="{D93709E1-FD8B-124C-8D26-4457706CA685}" destId="{F9139213-C54E-A741-B635-044722526687}" srcOrd="0" destOrd="0" presId="urn:microsoft.com/office/officeart/2005/8/layout/lProcess2"/>
    <dgm:cxn modelId="{1F59CA38-2257-5849-90DF-C8491A828D25}" type="presParOf" srcId="{D93709E1-FD8B-124C-8D26-4457706CA685}" destId="{B1CF0AC3-1FE0-B84B-9517-17DCAFD57242}" srcOrd="1" destOrd="0" presId="urn:microsoft.com/office/officeart/2005/8/layout/lProcess2"/>
    <dgm:cxn modelId="{474F6F1A-F33D-0D41-B275-4B85FF188FBA}" type="presParOf" srcId="{D93709E1-FD8B-124C-8D26-4457706CA685}" destId="{0E14A89C-96C4-7A40-BE24-9F5678DFBE56}" srcOrd="2" destOrd="0" presId="urn:microsoft.com/office/officeart/2005/8/layout/lProcess2"/>
    <dgm:cxn modelId="{425C20E8-24DB-A842-A82F-A13E02F3C910}" type="presParOf" srcId="{D93709E1-FD8B-124C-8D26-4457706CA685}" destId="{25A8B78A-D6BE-344F-9F39-95BDC9E6CEB3}" srcOrd="3" destOrd="0" presId="urn:microsoft.com/office/officeart/2005/8/layout/lProcess2"/>
    <dgm:cxn modelId="{F0D6AE94-EAA0-BD46-8195-2D029403BF5B}" type="presParOf" srcId="{D93709E1-FD8B-124C-8D26-4457706CA685}" destId="{3B6F2C93-12D1-CB4A-B9EE-6375C4E5636D}" srcOrd="4" destOrd="0" presId="urn:microsoft.com/office/officeart/2005/8/layout/lProcess2"/>
    <dgm:cxn modelId="{F55DD146-35C3-C948-B04A-F1B61BAC8628}" type="presParOf" srcId="{716BD2F0-9E66-CF47-9083-91E12FA9792A}" destId="{5A5930E3-C63C-B745-9390-F2671797AC8B}" srcOrd="1" destOrd="0" presId="urn:microsoft.com/office/officeart/2005/8/layout/lProcess2"/>
    <dgm:cxn modelId="{759D349D-B5A9-2740-B950-6509A5608A2C}" type="presParOf" srcId="{716BD2F0-9E66-CF47-9083-91E12FA9792A}" destId="{D6213CF7-A915-0D48-A3DE-EF4C15DC5B93}" srcOrd="2" destOrd="0" presId="urn:microsoft.com/office/officeart/2005/8/layout/lProcess2"/>
    <dgm:cxn modelId="{A75910AB-2283-414D-BAD9-8CA5DFCE9180}" type="presParOf" srcId="{D6213CF7-A915-0D48-A3DE-EF4C15DC5B93}" destId="{FFA9E111-C446-824E-9B0D-B4A574FD5A2B}" srcOrd="0" destOrd="0" presId="urn:microsoft.com/office/officeart/2005/8/layout/lProcess2"/>
    <dgm:cxn modelId="{F6E66990-DB40-D543-A5AC-275889585E21}" type="presParOf" srcId="{D6213CF7-A915-0D48-A3DE-EF4C15DC5B93}" destId="{1E46AE88-7090-E443-8248-9190DB180789}" srcOrd="1" destOrd="0" presId="urn:microsoft.com/office/officeart/2005/8/layout/lProcess2"/>
    <dgm:cxn modelId="{2A4E0D07-BD0B-3A4B-8D52-FFF1323955B9}" type="presParOf" srcId="{D6213CF7-A915-0D48-A3DE-EF4C15DC5B93}" destId="{41911F77-61C1-FC41-8E39-B6F8CD55E10D}" srcOrd="2" destOrd="0" presId="urn:microsoft.com/office/officeart/2005/8/layout/lProcess2"/>
    <dgm:cxn modelId="{19E4EB70-02F5-E14E-94C0-3BA8310715AE}" type="presParOf" srcId="{41911F77-61C1-FC41-8E39-B6F8CD55E10D}" destId="{7ABE30CA-B5E6-B942-B172-EA55C31B3353}" srcOrd="0" destOrd="0" presId="urn:microsoft.com/office/officeart/2005/8/layout/lProcess2"/>
    <dgm:cxn modelId="{7F851C0F-6FA7-A24C-B41A-14289228D020}" type="presParOf" srcId="{7ABE30CA-B5E6-B942-B172-EA55C31B3353}" destId="{720FDBFC-F8A9-4547-9ED1-2F18F904B879}" srcOrd="0" destOrd="0" presId="urn:microsoft.com/office/officeart/2005/8/layout/lProcess2"/>
    <dgm:cxn modelId="{AE06C304-2AAC-314E-817D-EBF263A23F56}" type="presParOf" srcId="{7ABE30CA-B5E6-B942-B172-EA55C31B3353}" destId="{F010727F-B07C-8244-A86D-FC1F93A6A781}" srcOrd="1" destOrd="0" presId="urn:microsoft.com/office/officeart/2005/8/layout/lProcess2"/>
    <dgm:cxn modelId="{89960826-C336-9544-893C-5DEB8D853493}" type="presParOf" srcId="{7ABE30CA-B5E6-B942-B172-EA55C31B3353}" destId="{0841DDCD-0CD6-F248-BA48-3C2A0B190B84}" srcOrd="2" destOrd="0" presId="urn:microsoft.com/office/officeart/2005/8/layout/lProcess2"/>
    <dgm:cxn modelId="{D0041B73-83DD-CE4F-8DCB-EC6C01805946}" type="presParOf" srcId="{7ABE30CA-B5E6-B942-B172-EA55C31B3353}" destId="{5FAEC52E-6D7B-CC42-8455-9E63F6EA5A50}" srcOrd="3" destOrd="0" presId="urn:microsoft.com/office/officeart/2005/8/layout/lProcess2"/>
    <dgm:cxn modelId="{BAA9EC4A-E70F-A648-90F9-BDB1497120C6}" type="presParOf" srcId="{7ABE30CA-B5E6-B942-B172-EA55C31B3353}" destId="{5CF81FB5-E032-1745-B5E5-434434470655}" srcOrd="4" destOrd="0" presId="urn:microsoft.com/office/officeart/2005/8/layout/lProcess2"/>
    <dgm:cxn modelId="{74A00C50-5454-F94C-B418-9B9B659DB8DB}" type="presParOf" srcId="{716BD2F0-9E66-CF47-9083-91E12FA9792A}" destId="{E1DD82C8-B2D7-7745-BAA3-A3105F446015}" srcOrd="3" destOrd="0" presId="urn:microsoft.com/office/officeart/2005/8/layout/lProcess2"/>
    <dgm:cxn modelId="{25FC2F0E-26E3-514D-BDFE-22402541A555}" type="presParOf" srcId="{716BD2F0-9E66-CF47-9083-91E12FA9792A}" destId="{E5E9E19C-DFD9-3249-9EDF-5B16E1738971}" srcOrd="4" destOrd="0" presId="urn:microsoft.com/office/officeart/2005/8/layout/lProcess2"/>
    <dgm:cxn modelId="{CDEEAB6E-9088-E54B-93FA-E97489366631}" type="presParOf" srcId="{E5E9E19C-DFD9-3249-9EDF-5B16E1738971}" destId="{A5BF458C-E06A-8342-84D2-18D3C2C676B9}" srcOrd="0" destOrd="0" presId="urn:microsoft.com/office/officeart/2005/8/layout/lProcess2"/>
    <dgm:cxn modelId="{6F6CEA50-6C2E-1245-9DDD-8FB13776C487}" type="presParOf" srcId="{E5E9E19C-DFD9-3249-9EDF-5B16E1738971}" destId="{2E0F94D1-7DCF-1848-A803-ABC65F2E8499}" srcOrd="1" destOrd="0" presId="urn:microsoft.com/office/officeart/2005/8/layout/lProcess2"/>
    <dgm:cxn modelId="{EC0DF040-B47E-374C-A97B-D75351BB9100}" type="presParOf" srcId="{E5E9E19C-DFD9-3249-9EDF-5B16E1738971}" destId="{B529D7F6-5A47-9B4C-B3E5-23FB58BE25BE}" srcOrd="2" destOrd="0" presId="urn:microsoft.com/office/officeart/2005/8/layout/lProcess2"/>
    <dgm:cxn modelId="{853845B8-CC58-C847-8452-60CEF7924424}" type="presParOf" srcId="{B529D7F6-5A47-9B4C-B3E5-23FB58BE25BE}" destId="{FF059A25-FD93-994E-93E8-6C98551C80CA}" srcOrd="0" destOrd="0" presId="urn:microsoft.com/office/officeart/2005/8/layout/lProcess2"/>
    <dgm:cxn modelId="{8F07E8DD-3F23-1442-A5A9-6D43E2C821DB}" type="presParOf" srcId="{FF059A25-FD93-994E-93E8-6C98551C80CA}" destId="{57F09E5A-5EE3-D548-8008-7AB0807FF09C}" srcOrd="0" destOrd="0" presId="urn:microsoft.com/office/officeart/2005/8/layout/lProcess2"/>
    <dgm:cxn modelId="{9503F734-926C-4744-8964-90AA128DE16F}" type="presParOf" srcId="{FF059A25-FD93-994E-93E8-6C98551C80CA}" destId="{95514676-1053-B843-952D-BE2A4DD5A339}" srcOrd="1" destOrd="0" presId="urn:microsoft.com/office/officeart/2005/8/layout/lProcess2"/>
    <dgm:cxn modelId="{3C648066-F820-BE42-A6C1-1BB435E7CD95}" type="presParOf" srcId="{FF059A25-FD93-994E-93E8-6C98551C80CA}" destId="{7C1B405A-CF62-8841-8BBF-54C7101ED786}" srcOrd="2" destOrd="0" presId="urn:microsoft.com/office/officeart/2005/8/layout/lProcess2"/>
    <dgm:cxn modelId="{036FDFE6-4577-3C42-867C-0485013936F7}" type="presParOf" srcId="{FF059A25-FD93-994E-93E8-6C98551C80CA}" destId="{84EED0F8-471A-D740-A0D3-D172E5D99B55}" srcOrd="3" destOrd="0" presId="urn:microsoft.com/office/officeart/2005/8/layout/lProcess2"/>
    <dgm:cxn modelId="{148A6880-6AC6-A143-AFE1-71DF0BF5E4E0}" type="presParOf" srcId="{FF059A25-FD93-994E-93E8-6C98551C80CA}" destId="{22A745A1-3D32-FF4F-B535-ADBA4543C2A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27C36-5E51-1744-9A67-43C493A1F5C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DAE006-DF2D-4F47-8E06-7CDBCB18B474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Ethics and Equity</a:t>
          </a:r>
        </a:p>
      </dgm:t>
    </dgm:pt>
    <dgm:pt modelId="{CD6C8C37-703A-6E4A-9B8B-49C05A68AE59}" type="parTrans" cxnId="{A20D52C8-5FBF-3D4A-BBC4-96F1DF989FC5}">
      <dgm:prSet/>
      <dgm:spPr/>
      <dgm:t>
        <a:bodyPr/>
        <a:lstStyle/>
        <a:p>
          <a:endParaRPr lang="en-US"/>
        </a:p>
      </dgm:t>
    </dgm:pt>
    <dgm:pt modelId="{F98CF48A-D3C7-6940-849A-F1110173DD13}" type="sibTrans" cxnId="{A20D52C8-5FBF-3D4A-BBC4-96F1DF989FC5}">
      <dgm:prSet/>
      <dgm:spPr/>
      <dgm:t>
        <a:bodyPr/>
        <a:lstStyle/>
        <a:p>
          <a:endParaRPr lang="en-US"/>
        </a:p>
      </dgm:t>
    </dgm:pt>
    <dgm:pt modelId="{3E0B1086-F8CF-8947-8BE2-5B8C900E44EC}">
      <dgm:prSet phldrT="[Text]"/>
      <dgm:spPr/>
      <dgm:t>
        <a:bodyPr/>
        <a:lstStyle/>
        <a:p>
          <a:r>
            <a:rPr lang="en-US" dirty="0"/>
            <a:t>How can we help students navigate ethical dilemmas?</a:t>
          </a:r>
        </a:p>
      </dgm:t>
    </dgm:pt>
    <dgm:pt modelId="{3D8CA36A-B042-374F-B6E1-FDB3EABF4DA6}" type="parTrans" cxnId="{7447D519-0767-8842-917F-122AD5DE58A4}">
      <dgm:prSet/>
      <dgm:spPr/>
      <dgm:t>
        <a:bodyPr/>
        <a:lstStyle/>
        <a:p>
          <a:endParaRPr lang="en-US"/>
        </a:p>
      </dgm:t>
    </dgm:pt>
    <dgm:pt modelId="{E22F1AF8-4547-184C-9A16-037D152DACDB}" type="sibTrans" cxnId="{7447D519-0767-8842-917F-122AD5DE58A4}">
      <dgm:prSet/>
      <dgm:spPr/>
      <dgm:t>
        <a:bodyPr/>
        <a:lstStyle/>
        <a:p>
          <a:endParaRPr lang="en-US"/>
        </a:p>
      </dgm:t>
    </dgm:pt>
    <dgm:pt modelId="{1071EAFD-BEC0-B247-BE2C-97B1A549CD5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Instructional Development &amp; Evaluation</a:t>
          </a:r>
        </a:p>
      </dgm:t>
    </dgm:pt>
    <dgm:pt modelId="{5ECFBC60-3D11-7443-B19C-2594C5E8CAE8}" type="parTrans" cxnId="{42594F76-892D-4240-A9A7-61AB02EFC49A}">
      <dgm:prSet/>
      <dgm:spPr/>
      <dgm:t>
        <a:bodyPr/>
        <a:lstStyle/>
        <a:p>
          <a:endParaRPr lang="en-US"/>
        </a:p>
      </dgm:t>
    </dgm:pt>
    <dgm:pt modelId="{BEFB73A1-F694-BF4C-9A46-CDD2F01F3A9A}" type="sibTrans" cxnId="{42594F76-892D-4240-A9A7-61AB02EFC49A}">
      <dgm:prSet/>
      <dgm:spPr/>
      <dgm:t>
        <a:bodyPr/>
        <a:lstStyle/>
        <a:p>
          <a:endParaRPr lang="en-US"/>
        </a:p>
      </dgm:t>
    </dgm:pt>
    <dgm:pt modelId="{E1E22577-2770-B04C-8DC0-861F27B20C3F}">
      <dgm:prSet phldrT="[Text]"/>
      <dgm:spPr/>
      <dgm:t>
        <a:bodyPr/>
        <a:lstStyle/>
        <a:p>
          <a:r>
            <a:rPr lang="en-US" dirty="0"/>
            <a:t>Creating evidence-informed learning objects.</a:t>
          </a:r>
        </a:p>
      </dgm:t>
    </dgm:pt>
    <dgm:pt modelId="{DF490A65-1466-0E49-8B72-D61DCEB56C79}" type="parTrans" cxnId="{7AFE6C83-7BAC-9940-A113-5A841E1683C3}">
      <dgm:prSet/>
      <dgm:spPr/>
      <dgm:t>
        <a:bodyPr/>
        <a:lstStyle/>
        <a:p>
          <a:endParaRPr lang="en-US"/>
        </a:p>
      </dgm:t>
    </dgm:pt>
    <dgm:pt modelId="{C2BF384B-32B1-4A41-8D43-98E322689A68}" type="sibTrans" cxnId="{7AFE6C83-7BAC-9940-A113-5A841E1683C3}">
      <dgm:prSet/>
      <dgm:spPr/>
      <dgm:t>
        <a:bodyPr/>
        <a:lstStyle/>
        <a:p>
          <a:endParaRPr lang="en-US"/>
        </a:p>
      </dgm:t>
    </dgm:pt>
    <dgm:pt modelId="{28F96BAD-9B7F-8F44-AB8E-B86B3F4F34F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Engineering Leadership</a:t>
          </a:r>
        </a:p>
      </dgm:t>
    </dgm:pt>
    <dgm:pt modelId="{0447260F-BB77-1447-837D-B7047B13D2AA}" type="parTrans" cxnId="{F389ECAD-92E7-5340-AF2E-03712382BC40}">
      <dgm:prSet/>
      <dgm:spPr/>
      <dgm:t>
        <a:bodyPr/>
        <a:lstStyle/>
        <a:p>
          <a:endParaRPr lang="en-US"/>
        </a:p>
      </dgm:t>
    </dgm:pt>
    <dgm:pt modelId="{17EE2D0B-5C9F-1B4A-84E3-BD6CFCF5EB0B}" type="sibTrans" cxnId="{F389ECAD-92E7-5340-AF2E-03712382BC40}">
      <dgm:prSet/>
      <dgm:spPr/>
      <dgm:t>
        <a:bodyPr/>
        <a:lstStyle/>
        <a:p>
          <a:endParaRPr lang="en-US"/>
        </a:p>
      </dgm:t>
    </dgm:pt>
    <dgm:pt modelId="{39D2E5BB-729A-D945-9FDE-A4891CE6B968}">
      <dgm:prSet phldrT="[Text]"/>
      <dgm:spPr/>
      <dgm:t>
        <a:bodyPr/>
        <a:lstStyle/>
        <a:p>
          <a:r>
            <a:rPr lang="en-US" dirty="0"/>
            <a:t>How do engineers work and lead?</a:t>
          </a:r>
        </a:p>
      </dgm:t>
    </dgm:pt>
    <dgm:pt modelId="{8CA4C7B6-C0AD-764E-9EAD-B1CAD16259B4}" type="parTrans" cxnId="{C0B43606-B5FD-D64C-9135-2CCB2F595FE9}">
      <dgm:prSet/>
      <dgm:spPr/>
      <dgm:t>
        <a:bodyPr/>
        <a:lstStyle/>
        <a:p>
          <a:endParaRPr lang="en-US"/>
        </a:p>
      </dgm:t>
    </dgm:pt>
    <dgm:pt modelId="{B464A8D1-5359-9046-951B-CBF843A61749}" type="sibTrans" cxnId="{C0B43606-B5FD-D64C-9135-2CCB2F595FE9}">
      <dgm:prSet/>
      <dgm:spPr/>
      <dgm:t>
        <a:bodyPr/>
        <a:lstStyle/>
        <a:p>
          <a:endParaRPr lang="en-US"/>
        </a:p>
      </dgm:t>
    </dgm:pt>
    <dgm:pt modelId="{DCF7DCC5-16C7-0045-9F37-56495A34B87D}">
      <dgm:prSet phldrT="[Text]"/>
      <dgm:spPr/>
      <dgm:t>
        <a:bodyPr/>
        <a:lstStyle/>
        <a:p>
          <a:r>
            <a:rPr lang="en-US" dirty="0"/>
            <a:t>How can we help engineers develop as leaders?</a:t>
          </a:r>
        </a:p>
      </dgm:t>
    </dgm:pt>
    <dgm:pt modelId="{829BB6E5-C50D-994D-8618-F9EB6CCCA086}" type="parTrans" cxnId="{09145FE7-2597-704E-A7A2-62878536C784}">
      <dgm:prSet/>
      <dgm:spPr/>
      <dgm:t>
        <a:bodyPr/>
        <a:lstStyle/>
        <a:p>
          <a:endParaRPr lang="en-US"/>
        </a:p>
      </dgm:t>
    </dgm:pt>
    <dgm:pt modelId="{7C221F2F-6EA0-E94B-A334-0169306A487D}" type="sibTrans" cxnId="{09145FE7-2597-704E-A7A2-62878536C784}">
      <dgm:prSet/>
      <dgm:spPr/>
      <dgm:t>
        <a:bodyPr/>
        <a:lstStyle/>
        <a:p>
          <a:endParaRPr lang="en-US"/>
        </a:p>
      </dgm:t>
    </dgm:pt>
    <dgm:pt modelId="{BABD00CC-0939-9D47-AAA3-5B583CB5B4D7}">
      <dgm:prSet phldrT="[Text]"/>
      <dgm:spPr/>
      <dgm:t>
        <a:bodyPr/>
        <a:lstStyle/>
        <a:p>
          <a:r>
            <a:rPr lang="en-US" dirty="0"/>
            <a:t>How can we support equitable access and participation?</a:t>
          </a:r>
        </a:p>
      </dgm:t>
    </dgm:pt>
    <dgm:pt modelId="{85C678B8-3DA0-D04F-ABB3-8492C41D61AF}" type="parTrans" cxnId="{51A77BE1-F148-364E-99FF-D3BEEE359FC5}">
      <dgm:prSet/>
      <dgm:spPr/>
      <dgm:t>
        <a:bodyPr/>
        <a:lstStyle/>
        <a:p>
          <a:endParaRPr lang="en-US"/>
        </a:p>
      </dgm:t>
    </dgm:pt>
    <dgm:pt modelId="{564639C9-1C6F-EB45-B791-68A204E63068}" type="sibTrans" cxnId="{51A77BE1-F148-364E-99FF-D3BEEE359FC5}">
      <dgm:prSet/>
      <dgm:spPr/>
      <dgm:t>
        <a:bodyPr/>
        <a:lstStyle/>
        <a:p>
          <a:endParaRPr lang="en-US"/>
        </a:p>
      </dgm:t>
    </dgm:pt>
    <dgm:pt modelId="{E934BB4B-C42D-EC43-B603-1BE403028234}">
      <dgm:prSet phldrT="[Text]"/>
      <dgm:spPr/>
      <dgm:t>
        <a:bodyPr/>
        <a:lstStyle/>
        <a:p>
          <a:r>
            <a:rPr lang="en-US" dirty="0"/>
            <a:t>How effective are our interventions?</a:t>
          </a:r>
        </a:p>
      </dgm:t>
    </dgm:pt>
    <dgm:pt modelId="{E58AED88-8B9A-6D4D-9821-B77BBB2A6199}" type="parTrans" cxnId="{8D7081AD-4781-E54A-BC52-C6439247E9C7}">
      <dgm:prSet/>
      <dgm:spPr/>
      <dgm:t>
        <a:bodyPr/>
        <a:lstStyle/>
        <a:p>
          <a:endParaRPr lang="en-US"/>
        </a:p>
      </dgm:t>
    </dgm:pt>
    <dgm:pt modelId="{239E0212-8CB2-844D-8B2E-5F7CA84DEC21}" type="sibTrans" cxnId="{8D7081AD-4781-E54A-BC52-C6439247E9C7}">
      <dgm:prSet/>
      <dgm:spPr/>
      <dgm:t>
        <a:bodyPr/>
        <a:lstStyle/>
        <a:p>
          <a:endParaRPr lang="en-US"/>
        </a:p>
      </dgm:t>
    </dgm:pt>
    <dgm:pt modelId="{AC5E16B3-C9BF-B24D-944D-2D73DD837F06}" type="pres">
      <dgm:prSet presAssocID="{F4627C36-5E51-1744-9A67-43C493A1F5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2E2D526-629C-5347-B0A7-6DF3E054B6E1}" type="pres">
      <dgm:prSet presAssocID="{4BDAE006-DF2D-4F47-8E06-7CDBCB18B474}" presName="linNode" presStyleCnt="0"/>
      <dgm:spPr/>
    </dgm:pt>
    <dgm:pt modelId="{3F95F3D3-223D-954B-AF3C-7D0D37C5E550}" type="pres">
      <dgm:prSet presAssocID="{4BDAE006-DF2D-4F47-8E06-7CDBCB18B474}" presName="parentText" presStyleLbl="node1" presStyleIdx="0" presStyleCnt="3" custLinFactNeighborX="-14701" custLinFactNeighborY="2138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5350B4-F105-284E-9A0D-534905B38F15}" type="pres">
      <dgm:prSet presAssocID="{4BDAE006-DF2D-4F47-8E06-7CDBCB18B47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675D70-03A1-E747-AB5D-3D6265AAFFFD}" type="pres">
      <dgm:prSet presAssocID="{F98CF48A-D3C7-6940-849A-F1110173DD13}" presName="sp" presStyleCnt="0"/>
      <dgm:spPr/>
    </dgm:pt>
    <dgm:pt modelId="{14050CA2-C2B8-774D-82BC-D37A286D60BA}" type="pres">
      <dgm:prSet presAssocID="{1071EAFD-BEC0-B247-BE2C-97B1A549CD55}" presName="linNode" presStyleCnt="0"/>
      <dgm:spPr/>
    </dgm:pt>
    <dgm:pt modelId="{59AF29CA-33F6-4B4A-B68C-71C151F836BC}" type="pres">
      <dgm:prSet presAssocID="{1071EAFD-BEC0-B247-BE2C-97B1A549CD5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278880-E113-1347-ACC8-94F595B0DB56}" type="pres">
      <dgm:prSet presAssocID="{1071EAFD-BEC0-B247-BE2C-97B1A549CD5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7F37E26-3418-3647-87BB-47B55B0CC5EA}" type="pres">
      <dgm:prSet presAssocID="{BEFB73A1-F694-BF4C-9A46-CDD2F01F3A9A}" presName="sp" presStyleCnt="0"/>
      <dgm:spPr/>
    </dgm:pt>
    <dgm:pt modelId="{61FEBE06-F968-3E49-B9F8-67E00F57D5EB}" type="pres">
      <dgm:prSet presAssocID="{28F96BAD-9B7F-8F44-AB8E-B86B3F4F34F1}" presName="linNode" presStyleCnt="0"/>
      <dgm:spPr/>
    </dgm:pt>
    <dgm:pt modelId="{22F125F2-A579-4548-B3CD-BF764560870C}" type="pres">
      <dgm:prSet presAssocID="{28F96BAD-9B7F-8F44-AB8E-B86B3F4F34F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4CE0BBC-0FCC-C744-86AF-81AA017F0EC6}" type="pres">
      <dgm:prSet presAssocID="{28F96BAD-9B7F-8F44-AB8E-B86B3F4F34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2594F76-892D-4240-A9A7-61AB02EFC49A}" srcId="{F4627C36-5E51-1744-9A67-43C493A1F5CC}" destId="{1071EAFD-BEC0-B247-BE2C-97B1A549CD55}" srcOrd="1" destOrd="0" parTransId="{5ECFBC60-3D11-7443-B19C-2594C5E8CAE8}" sibTransId="{BEFB73A1-F694-BF4C-9A46-CDD2F01F3A9A}"/>
    <dgm:cxn modelId="{09145FE7-2597-704E-A7A2-62878536C784}" srcId="{28F96BAD-9B7F-8F44-AB8E-B86B3F4F34F1}" destId="{DCF7DCC5-16C7-0045-9F37-56495A34B87D}" srcOrd="1" destOrd="0" parTransId="{829BB6E5-C50D-994D-8618-F9EB6CCCA086}" sibTransId="{7C221F2F-6EA0-E94B-A334-0169306A487D}"/>
    <dgm:cxn modelId="{8EF6574C-62F2-DC43-98E2-96163B320AD5}" type="presOf" srcId="{3E0B1086-F8CF-8947-8BE2-5B8C900E44EC}" destId="{9C5350B4-F105-284E-9A0D-534905B38F15}" srcOrd="0" destOrd="0" presId="urn:microsoft.com/office/officeart/2005/8/layout/vList5"/>
    <dgm:cxn modelId="{8D7081AD-4781-E54A-BC52-C6439247E9C7}" srcId="{1071EAFD-BEC0-B247-BE2C-97B1A549CD55}" destId="{E934BB4B-C42D-EC43-B603-1BE403028234}" srcOrd="1" destOrd="0" parTransId="{E58AED88-8B9A-6D4D-9821-B77BBB2A6199}" sibTransId="{239E0212-8CB2-844D-8B2E-5F7CA84DEC21}"/>
    <dgm:cxn modelId="{308AB19A-057D-8645-A598-8D2F0762F590}" type="presOf" srcId="{DCF7DCC5-16C7-0045-9F37-56495A34B87D}" destId="{D4CE0BBC-0FCC-C744-86AF-81AA017F0EC6}" srcOrd="0" destOrd="1" presId="urn:microsoft.com/office/officeart/2005/8/layout/vList5"/>
    <dgm:cxn modelId="{09C296D5-ACE8-5146-B394-39DF39D91C1A}" type="presOf" srcId="{E934BB4B-C42D-EC43-B603-1BE403028234}" destId="{80278880-E113-1347-ACC8-94F595B0DB56}" srcOrd="0" destOrd="1" presId="urn:microsoft.com/office/officeart/2005/8/layout/vList5"/>
    <dgm:cxn modelId="{85A7AE4D-4A80-8F41-8979-8144CC6A6AE3}" type="presOf" srcId="{39D2E5BB-729A-D945-9FDE-A4891CE6B968}" destId="{D4CE0BBC-0FCC-C744-86AF-81AA017F0EC6}" srcOrd="0" destOrd="0" presId="urn:microsoft.com/office/officeart/2005/8/layout/vList5"/>
    <dgm:cxn modelId="{BC511A32-E356-DF48-B39A-CA4180ED644C}" type="presOf" srcId="{E1E22577-2770-B04C-8DC0-861F27B20C3F}" destId="{80278880-E113-1347-ACC8-94F595B0DB56}" srcOrd="0" destOrd="0" presId="urn:microsoft.com/office/officeart/2005/8/layout/vList5"/>
    <dgm:cxn modelId="{F389ECAD-92E7-5340-AF2E-03712382BC40}" srcId="{F4627C36-5E51-1744-9A67-43C493A1F5CC}" destId="{28F96BAD-9B7F-8F44-AB8E-B86B3F4F34F1}" srcOrd="2" destOrd="0" parTransId="{0447260F-BB77-1447-837D-B7047B13D2AA}" sibTransId="{17EE2D0B-5C9F-1B4A-84E3-BD6CFCF5EB0B}"/>
    <dgm:cxn modelId="{C0B43606-B5FD-D64C-9135-2CCB2F595FE9}" srcId="{28F96BAD-9B7F-8F44-AB8E-B86B3F4F34F1}" destId="{39D2E5BB-729A-D945-9FDE-A4891CE6B968}" srcOrd="0" destOrd="0" parTransId="{8CA4C7B6-C0AD-764E-9EAD-B1CAD16259B4}" sibTransId="{B464A8D1-5359-9046-951B-CBF843A61749}"/>
    <dgm:cxn modelId="{7447D519-0767-8842-917F-122AD5DE58A4}" srcId="{4BDAE006-DF2D-4F47-8E06-7CDBCB18B474}" destId="{3E0B1086-F8CF-8947-8BE2-5B8C900E44EC}" srcOrd="0" destOrd="0" parTransId="{3D8CA36A-B042-374F-B6E1-FDB3EABF4DA6}" sibTransId="{E22F1AF8-4547-184C-9A16-037D152DACDB}"/>
    <dgm:cxn modelId="{42CCAFDD-F6F6-0046-9CC8-234D76E37D18}" type="presOf" srcId="{4BDAE006-DF2D-4F47-8E06-7CDBCB18B474}" destId="{3F95F3D3-223D-954B-AF3C-7D0D37C5E550}" srcOrd="0" destOrd="0" presId="urn:microsoft.com/office/officeart/2005/8/layout/vList5"/>
    <dgm:cxn modelId="{09BC23F4-0171-0640-BDBB-1AF89464C716}" type="presOf" srcId="{1071EAFD-BEC0-B247-BE2C-97B1A549CD55}" destId="{59AF29CA-33F6-4B4A-B68C-71C151F836BC}" srcOrd="0" destOrd="0" presId="urn:microsoft.com/office/officeart/2005/8/layout/vList5"/>
    <dgm:cxn modelId="{6ABA9A6A-D624-DA42-9E01-928209F6F856}" type="presOf" srcId="{F4627C36-5E51-1744-9A67-43C493A1F5CC}" destId="{AC5E16B3-C9BF-B24D-944D-2D73DD837F06}" srcOrd="0" destOrd="0" presId="urn:microsoft.com/office/officeart/2005/8/layout/vList5"/>
    <dgm:cxn modelId="{A20D52C8-5FBF-3D4A-BBC4-96F1DF989FC5}" srcId="{F4627C36-5E51-1744-9A67-43C493A1F5CC}" destId="{4BDAE006-DF2D-4F47-8E06-7CDBCB18B474}" srcOrd="0" destOrd="0" parTransId="{CD6C8C37-703A-6E4A-9B8B-49C05A68AE59}" sibTransId="{F98CF48A-D3C7-6940-849A-F1110173DD13}"/>
    <dgm:cxn modelId="{7AFE6C83-7BAC-9940-A113-5A841E1683C3}" srcId="{1071EAFD-BEC0-B247-BE2C-97B1A549CD55}" destId="{E1E22577-2770-B04C-8DC0-861F27B20C3F}" srcOrd="0" destOrd="0" parTransId="{DF490A65-1466-0E49-8B72-D61DCEB56C79}" sibTransId="{C2BF384B-32B1-4A41-8D43-98E322689A68}"/>
    <dgm:cxn modelId="{67DBA7C2-598D-FE49-B576-571C32FAC194}" type="presOf" srcId="{28F96BAD-9B7F-8F44-AB8E-B86B3F4F34F1}" destId="{22F125F2-A579-4548-B3CD-BF764560870C}" srcOrd="0" destOrd="0" presId="urn:microsoft.com/office/officeart/2005/8/layout/vList5"/>
    <dgm:cxn modelId="{BFA3C414-4FEF-5B4D-8009-EED71F3701ED}" type="presOf" srcId="{BABD00CC-0939-9D47-AAA3-5B583CB5B4D7}" destId="{9C5350B4-F105-284E-9A0D-534905B38F15}" srcOrd="0" destOrd="1" presId="urn:microsoft.com/office/officeart/2005/8/layout/vList5"/>
    <dgm:cxn modelId="{51A77BE1-F148-364E-99FF-D3BEEE359FC5}" srcId="{4BDAE006-DF2D-4F47-8E06-7CDBCB18B474}" destId="{BABD00CC-0939-9D47-AAA3-5B583CB5B4D7}" srcOrd="1" destOrd="0" parTransId="{85C678B8-3DA0-D04F-ABB3-8492C41D61AF}" sibTransId="{564639C9-1C6F-EB45-B791-68A204E63068}"/>
    <dgm:cxn modelId="{7F641D79-3839-C147-9581-4DACEF02609A}" type="presParOf" srcId="{AC5E16B3-C9BF-B24D-944D-2D73DD837F06}" destId="{12E2D526-629C-5347-B0A7-6DF3E054B6E1}" srcOrd="0" destOrd="0" presId="urn:microsoft.com/office/officeart/2005/8/layout/vList5"/>
    <dgm:cxn modelId="{83D7308D-B941-834F-885F-4E91EDFD9330}" type="presParOf" srcId="{12E2D526-629C-5347-B0A7-6DF3E054B6E1}" destId="{3F95F3D3-223D-954B-AF3C-7D0D37C5E550}" srcOrd="0" destOrd="0" presId="urn:microsoft.com/office/officeart/2005/8/layout/vList5"/>
    <dgm:cxn modelId="{A3DF26C7-BA33-074A-B968-93A74C4021D7}" type="presParOf" srcId="{12E2D526-629C-5347-B0A7-6DF3E054B6E1}" destId="{9C5350B4-F105-284E-9A0D-534905B38F15}" srcOrd="1" destOrd="0" presId="urn:microsoft.com/office/officeart/2005/8/layout/vList5"/>
    <dgm:cxn modelId="{C3D04AA3-DFD0-F047-9948-4DF38CAB36CD}" type="presParOf" srcId="{AC5E16B3-C9BF-B24D-944D-2D73DD837F06}" destId="{9E675D70-03A1-E747-AB5D-3D6265AAFFFD}" srcOrd="1" destOrd="0" presId="urn:microsoft.com/office/officeart/2005/8/layout/vList5"/>
    <dgm:cxn modelId="{ED4A9E04-3C13-4D4B-9B0C-888D0523B8E2}" type="presParOf" srcId="{AC5E16B3-C9BF-B24D-944D-2D73DD837F06}" destId="{14050CA2-C2B8-774D-82BC-D37A286D60BA}" srcOrd="2" destOrd="0" presId="urn:microsoft.com/office/officeart/2005/8/layout/vList5"/>
    <dgm:cxn modelId="{41B3C305-FB82-C64F-BFB3-83EA9A342E5C}" type="presParOf" srcId="{14050CA2-C2B8-774D-82BC-D37A286D60BA}" destId="{59AF29CA-33F6-4B4A-B68C-71C151F836BC}" srcOrd="0" destOrd="0" presId="urn:microsoft.com/office/officeart/2005/8/layout/vList5"/>
    <dgm:cxn modelId="{98D4C8F4-3063-C14D-BE35-D8919209D456}" type="presParOf" srcId="{14050CA2-C2B8-774D-82BC-D37A286D60BA}" destId="{80278880-E113-1347-ACC8-94F595B0DB56}" srcOrd="1" destOrd="0" presId="urn:microsoft.com/office/officeart/2005/8/layout/vList5"/>
    <dgm:cxn modelId="{06D47D34-AA1A-B848-8FFD-CC288A9125A0}" type="presParOf" srcId="{AC5E16B3-C9BF-B24D-944D-2D73DD837F06}" destId="{27F37E26-3418-3647-87BB-47B55B0CC5EA}" srcOrd="3" destOrd="0" presId="urn:microsoft.com/office/officeart/2005/8/layout/vList5"/>
    <dgm:cxn modelId="{AD2209C1-BE7B-D244-82E6-9B848266DD40}" type="presParOf" srcId="{AC5E16B3-C9BF-B24D-944D-2D73DD837F06}" destId="{61FEBE06-F968-3E49-B9F8-67E00F57D5EB}" srcOrd="4" destOrd="0" presId="urn:microsoft.com/office/officeart/2005/8/layout/vList5"/>
    <dgm:cxn modelId="{FA26C87B-02D9-584B-A518-DCC8053299A7}" type="presParOf" srcId="{61FEBE06-F968-3E49-B9F8-67E00F57D5EB}" destId="{22F125F2-A579-4548-B3CD-BF764560870C}" srcOrd="0" destOrd="0" presId="urn:microsoft.com/office/officeart/2005/8/layout/vList5"/>
    <dgm:cxn modelId="{F0DFE866-9D31-5042-948E-302B2DB35D99}" type="presParOf" srcId="{61FEBE06-F968-3E49-B9F8-67E00F57D5EB}" destId="{D4CE0BBC-0FCC-C744-86AF-81AA017F0E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7C919-9D5A-4A23-8341-983D2F8FAE8C}">
      <dsp:nvSpPr>
        <dsp:cNvPr id="0" name=""/>
        <dsp:cNvSpPr/>
      </dsp:nvSpPr>
      <dsp:spPr>
        <a:xfrm>
          <a:off x="7558" y="50975"/>
          <a:ext cx="10508041" cy="251999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6500" kern="1200" dirty="0"/>
            <a:t>Inspiring Leadership</a:t>
          </a:r>
        </a:p>
      </dsp:txBody>
      <dsp:txXfrm>
        <a:off x="81366" y="124783"/>
        <a:ext cx="10360425" cy="2372379"/>
      </dsp:txXfrm>
    </dsp:sp>
    <dsp:sp modelId="{EF070963-9354-4AE0-B5B8-D24811015613}">
      <dsp:nvSpPr>
        <dsp:cNvPr id="0" name=""/>
        <dsp:cNvSpPr/>
      </dsp:nvSpPr>
      <dsp:spPr>
        <a:xfrm>
          <a:off x="3779" y="2799738"/>
          <a:ext cx="3316932" cy="251999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700" kern="1200" dirty="0"/>
            <a:t>Help students develop their leadership capacity</a:t>
          </a:r>
        </a:p>
      </dsp:txBody>
      <dsp:txXfrm>
        <a:off x="77587" y="2873546"/>
        <a:ext cx="3169316" cy="2372379"/>
      </dsp:txXfrm>
    </dsp:sp>
    <dsp:sp modelId="{52564BD6-9E08-B04F-AB9C-99232F8F8D47}">
      <dsp:nvSpPr>
        <dsp:cNvPr id="0" name=""/>
        <dsp:cNvSpPr/>
      </dsp:nvSpPr>
      <dsp:spPr>
        <a:xfrm>
          <a:off x="3599333" y="2799738"/>
          <a:ext cx="3316932" cy="251999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700" kern="1200" dirty="0"/>
            <a:t>(Re)Define  Engineering Leadership</a:t>
          </a:r>
        </a:p>
      </dsp:txBody>
      <dsp:txXfrm>
        <a:off x="3673141" y="2873546"/>
        <a:ext cx="3169316" cy="2372379"/>
      </dsp:txXfrm>
    </dsp:sp>
    <dsp:sp modelId="{35D6CEC0-EF76-A048-B5E4-557988E11B75}">
      <dsp:nvSpPr>
        <dsp:cNvPr id="0" name=""/>
        <dsp:cNvSpPr/>
      </dsp:nvSpPr>
      <dsp:spPr>
        <a:xfrm>
          <a:off x="7194888" y="2799738"/>
          <a:ext cx="3316932" cy="251999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700" kern="1200" dirty="0"/>
            <a:t>Enable leadership in the profession</a:t>
          </a:r>
        </a:p>
      </dsp:txBody>
      <dsp:txXfrm>
        <a:off x="7268696" y="2873546"/>
        <a:ext cx="3169316" cy="2372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B5A7C9-C616-7948-AB5A-DCD535BF07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38ED5DE-1687-8A49-9AF9-FDD24ABE35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228881-D439-6B46-872C-B97523F20D8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B0453D-BAE2-0144-818E-4B1870EA53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5561BB-E999-6743-AE13-E35D072634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31050E-686D-0C4D-BD27-AFFAC960A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6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186316-635F-094B-BCD3-C02411319E4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9E23124-3AEA-7140-887A-DF85BA553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3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23124-3AEA-7140-887A-DF85BA5538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3520441"/>
            <a:ext cx="7680960" cy="2880359"/>
          </a:xfrm>
          <a:prstGeom prst="rect">
            <a:avLst/>
          </a:prstGeom>
        </p:spPr>
        <p:txBody>
          <a:bodyPr lIns="96661" tIns="48331" rIns="96661" bIns="48331"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Leadership is a process that begins with self and inspires and empowers others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Leadership can be learned 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Everyone can lead; everyone is called to lead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3124-3AEA-7140-887A-DF85BA5538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02448e8e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4325" y="781050"/>
            <a:ext cx="6932613" cy="3900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02448e8e2_0_35:notes"/>
          <p:cNvSpPr txBox="1">
            <a:spLocks noGrp="1"/>
          </p:cNvSpPr>
          <p:nvPr>
            <p:ph type="body" idx="1"/>
          </p:nvPr>
        </p:nvSpPr>
        <p:spPr>
          <a:xfrm>
            <a:off x="756095" y="4941824"/>
            <a:ext cx="6048756" cy="4681728"/>
          </a:xfrm>
          <a:prstGeom prst="rect">
            <a:avLst/>
          </a:prstGeom>
        </p:spPr>
        <p:txBody>
          <a:bodyPr spcFirstLastPara="1" wrap="square" lIns="102163" tIns="102163" rIns="102163" bIns="102163" anchor="t" anchorCtr="0">
            <a:noAutofit/>
          </a:bodyPr>
          <a:lstStyle/>
          <a:p>
            <a:r>
              <a:rPr lang="en-CA" dirty="0"/>
              <a:t>30% said a great deal - Leader identify</a:t>
            </a:r>
          </a:p>
          <a:p>
            <a:pPr>
              <a:lnSpc>
                <a:spcPct val="115000"/>
              </a:lnSpc>
            </a:pPr>
            <a:r>
              <a:rPr lang="en-CA" dirty="0">
                <a:solidFill>
                  <a:schemeClr val="dk1"/>
                </a:solidFill>
              </a:rPr>
              <a:t>Engage in self-reflection - 39.70 : 33.66 : 18.2</a:t>
            </a:r>
          </a:p>
          <a:p>
            <a:pPr>
              <a:lnSpc>
                <a:spcPct val="115000"/>
              </a:lnSpc>
            </a:pPr>
            <a:r>
              <a:rPr lang="en-CA" dirty="0">
                <a:solidFill>
                  <a:schemeClr val="dk1"/>
                </a:solidFill>
              </a:rPr>
              <a:t>Become a better engineer – 22.93 : 32.44 : 24.3</a:t>
            </a:r>
          </a:p>
          <a:p>
            <a:pPr>
              <a:lnSpc>
                <a:spcPct val="115000"/>
              </a:lnSpc>
            </a:pPr>
            <a:r>
              <a:rPr lang="en-CA" dirty="0">
                <a:solidFill>
                  <a:schemeClr val="dk1"/>
                </a:solidFill>
              </a:rPr>
              <a:t>Communicate engineering know-how to guide positive change – 24.15 : 27.56 : 26.83</a:t>
            </a:r>
          </a:p>
          <a:p>
            <a:pPr>
              <a:lnSpc>
                <a:spcPct val="115000"/>
              </a:lnSpc>
            </a:pPr>
            <a:r>
              <a:rPr lang="en-CA" dirty="0">
                <a:solidFill>
                  <a:schemeClr val="dk1"/>
                </a:solidFill>
              </a:rPr>
              <a:t>TEAM:</a:t>
            </a:r>
          </a:p>
          <a:p>
            <a:pPr>
              <a:lnSpc>
                <a:spcPct val="115000"/>
              </a:lnSpc>
            </a:pPr>
            <a:r>
              <a:rPr lang="en-CA" dirty="0">
                <a:solidFill>
                  <a:schemeClr val="dk1"/>
                </a:solidFill>
              </a:rPr>
              <a:t>Recognize and leverage the strength of others – 29.27 : 30.05 : 22.68</a:t>
            </a:r>
          </a:p>
          <a:p>
            <a:pPr>
              <a:lnSpc>
                <a:spcPct val="115000"/>
              </a:lnSpc>
            </a:pPr>
            <a:r>
              <a:rPr lang="en-CA" dirty="0">
                <a:solidFill>
                  <a:schemeClr val="dk1"/>
                </a:solidFill>
              </a:rPr>
              <a:t>Lead group discussion – 29.76 : 31.71 : 24.63</a:t>
            </a:r>
          </a:p>
          <a:p>
            <a:pPr>
              <a:lnSpc>
                <a:spcPct val="115000"/>
              </a:lnSpc>
            </a:pPr>
            <a:endParaRPr lang="en-CA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</a:pPr>
            <a:r>
              <a:rPr lang="en-CA" dirty="0">
                <a:solidFill>
                  <a:schemeClr val="dk1"/>
                </a:solidFill>
              </a:rPr>
              <a:t>ORGANIZATION: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CA" dirty="0">
                <a:solidFill>
                  <a:schemeClr val="dk1"/>
                </a:solidFill>
              </a:rPr>
              <a:t>Lead change - 26.59 : 27.07: 22.9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CA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CA" dirty="0">
              <a:solidFill>
                <a:schemeClr val="dk1"/>
              </a:solidFill>
            </a:endParaRP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Explain </a:t>
            </a:r>
            <a:r>
              <a:rPr lang="en-CA" dirty="0" err="1">
                <a:solidFill>
                  <a:schemeClr val="dk1"/>
                </a:solidFill>
              </a:rPr>
              <a:t>ILEad</a:t>
            </a:r>
            <a:r>
              <a:rPr lang="en-CA" dirty="0">
                <a:solidFill>
                  <a:schemeClr val="dk1"/>
                </a:solidFill>
              </a:rPr>
              <a:t> philosophy of leadership, we think of it at these four levels, as a result, there were 6 for each domain asked on the survey, </a:t>
            </a: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For ex. In the self domain we asked questions such as, the two that we got the highest response from…</a:t>
            </a: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Put highest percentage on top </a:t>
            </a: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Communication question was about communicating impact in engineering (watch for misleading)</a:t>
            </a: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Say these numbers are the combination of extremely and considerably that they have been merged</a:t>
            </a: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Remove considerably</a:t>
            </a: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Separate graphs</a:t>
            </a: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Make alumni and students consistent</a:t>
            </a: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 err="1">
                <a:solidFill>
                  <a:schemeClr val="dk1"/>
                </a:solidFill>
              </a:rPr>
              <a:t>Typose</a:t>
            </a:r>
            <a:endParaRPr lang="en-CA" dirty="0">
              <a:solidFill>
                <a:schemeClr val="dk1"/>
              </a:solidFill>
            </a:endParaRP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Jason </a:t>
            </a:r>
            <a:r>
              <a:rPr lang="en-CA" dirty="0" err="1">
                <a:solidFill>
                  <a:schemeClr val="dk1"/>
                </a:solidFill>
              </a:rPr>
              <a:t>sukhram</a:t>
            </a:r>
            <a:endParaRPr lang="en-CA" dirty="0">
              <a:solidFill>
                <a:schemeClr val="dk1"/>
              </a:solidFill>
            </a:endParaRPr>
          </a:p>
          <a:p>
            <a:pPr marL="510903" indent="-333506">
              <a:lnSpc>
                <a:spcPct val="115000"/>
              </a:lnSpc>
              <a:buClr>
                <a:schemeClr val="dk1"/>
              </a:buClr>
              <a:buSzPts val="1100"/>
              <a:buChar char="-"/>
            </a:pPr>
            <a:r>
              <a:rPr lang="en-CA" dirty="0">
                <a:solidFill>
                  <a:schemeClr val="dk1"/>
                </a:solidFill>
              </a:rPr>
              <a:t>Include LOT</a:t>
            </a:r>
          </a:p>
        </p:txBody>
      </p:sp>
    </p:spTree>
    <p:extLst>
      <p:ext uri="{BB962C8B-B14F-4D97-AF65-F5344CB8AC3E}">
        <p14:creationId xmlns:p14="http://schemas.microsoft.com/office/powerpoint/2010/main" val="217840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6BA72-FFC4-40D5-A7F9-E841C0A45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96E514-CE2F-488C-B36B-09FE1682A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85F0C8-AFD3-4DDD-BFA6-ECF4B5CE6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D0EF9-CCFD-43A5-89D3-B6C3EB206904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3F9930-0226-43B7-A362-0B46DCB7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F05E4-BB94-4C19-8958-1EA74B60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539F0C-799A-4C47-9CE9-C7B47C60D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589" b="-14247"/>
          <a:stretch/>
        </p:blipFill>
        <p:spPr>
          <a:xfrm rot="20467417">
            <a:off x="-4527028" y="5592861"/>
            <a:ext cx="20331656" cy="4546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DD07DDC-BCE5-415A-B91C-CF152F0724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589" b="-14247"/>
          <a:stretch/>
        </p:blipFill>
        <p:spPr>
          <a:xfrm rot="20467417">
            <a:off x="-3410124" y="5695159"/>
            <a:ext cx="20331656" cy="454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CC2234-25E4-48E6-9AEA-369C3EB2C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589" b="-14247"/>
          <a:stretch/>
        </p:blipFill>
        <p:spPr>
          <a:xfrm rot="20467417">
            <a:off x="-4750410" y="6630677"/>
            <a:ext cx="20331656" cy="4546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C2B0AD-7E03-45E2-91CA-6CA6AC7F6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589" b="-14247"/>
          <a:stretch/>
        </p:blipFill>
        <p:spPr>
          <a:xfrm rot="20467417">
            <a:off x="-867341" y="5797456"/>
            <a:ext cx="20331656" cy="454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9E60522-B237-4A92-A3BB-D6FDFF5098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512" y="640450"/>
            <a:ext cx="5423770" cy="96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3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9C0BFF-1692-4F52-960A-94438701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5364B9-FCD8-430F-82D3-0F342241E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FA17D4-8ED3-4F01-91BF-58A9CB054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6D72-7DD5-4303-A49B-EC04DCAD7F29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ADEB9F-0DEB-4D23-8840-8EA53381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4F87B4-1422-4F83-918C-D79225DFE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1895D-A285-4BAE-A00B-E7A4D5183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4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7261F4D-FB73-4CEE-B8C2-BCABAF4B7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83769D-16B6-450B-B6D6-46208527A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CDEA3-E1B0-4274-9A98-45D09988A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D2D-4D8D-4006-9158-BA39B1FF96CE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DB97-A180-46EC-969E-FBB1BAF1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EC2C18-A3C3-4DFA-BA4A-67FD09E2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8FEA60-440E-43B1-B36E-55526C40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2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DDD1B-1D1D-4C14-ADC8-85109E55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309F-97C0-4CCE-B587-6D89BEE61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56643D-9782-4A16-9206-1B09207C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FBA28-ABFB-450D-85DE-4A8C92390501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2D1090-00D1-4C7B-A6CD-4361B6DC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EB495-334B-4336-8A78-A61B3BD8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9D26AF-56AF-4D24-B54E-5A03359DB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7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3D5B91-FAC1-436F-BE21-78658233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96E96C-7F70-4C8E-9293-3C7F85C56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C2FB7-2B4E-405E-8656-B4C6D070F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EE91-2546-4ABE-82AA-602B72363A3C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087848-1044-4BAD-B66E-06950089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EF63C1-3B41-4D8C-8185-A7C0009C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63DE3A-16A2-4F11-A4F8-28F6301142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B115EF43-1CD8-4965-A3AA-C6A87D70D55B}"/>
              </a:ext>
            </a:extLst>
          </p:cNvPr>
          <p:cNvSpPr txBox="1">
            <a:spLocks/>
          </p:cNvSpPr>
          <p:nvPr userDrawn="1"/>
        </p:nvSpPr>
        <p:spPr>
          <a:xfrm>
            <a:off x="8768259" y="6041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3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F49CC1-691F-49FE-AC80-67C2C29D7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960BF1-1F11-4BA0-A70B-D1B0DEFA8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B26650-CE60-4E1F-9166-AD3176B93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7EA0C2-ECD9-4CB0-830C-FCCECBE3F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E87A-EB6D-4146-90EE-75DFA9C63DD0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03233D-E08A-4E7E-AB84-920F4C85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1B4FB2-2B36-4776-97B2-36319952E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F0335FB-F2CF-4D8D-95F9-4164CAF81E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A6EE1FB3-3398-4879-8AA4-6AD03BD8C473}"/>
              </a:ext>
            </a:extLst>
          </p:cNvPr>
          <p:cNvSpPr txBox="1">
            <a:spLocks/>
          </p:cNvSpPr>
          <p:nvPr userDrawn="1"/>
        </p:nvSpPr>
        <p:spPr>
          <a:xfrm>
            <a:off x="8768259" y="6041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0260AB-C4A2-4BB3-A388-1E1C28A0C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6524E-6EE6-4109-AC6A-3EEC8082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7BEF08-C5C0-41DC-94D7-5E67E4AF4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CFE8D1-76D5-485D-BF36-B0B80CCC6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513E54-C98F-4413-A67B-8F778F294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49093E-7606-47C3-988C-44AC57FDA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9FD1-1FE6-4853-8B89-9517DCBCF7A1}" type="datetime1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79D063-E620-4031-BDEE-3BADD040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7999EC-85AD-4E2F-A0B5-DB4C49EEE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D6B4D4-14DB-48ED-B29E-6B5B96F106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AF3AB7D-B6AB-44F6-9DBF-B9C153A17ABF}"/>
              </a:ext>
            </a:extLst>
          </p:cNvPr>
          <p:cNvSpPr txBox="1">
            <a:spLocks/>
          </p:cNvSpPr>
          <p:nvPr userDrawn="1"/>
        </p:nvSpPr>
        <p:spPr>
          <a:xfrm>
            <a:off x="8768259" y="6041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2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DAB46-6D4B-4385-A8C0-17587F54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32A81B-EA02-4CF5-A1FA-4F3E778B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D0EA-932D-469E-8FED-705A7DF206A3}" type="datetime1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C91D3B-3025-4A1F-BAFA-8CE655E7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4CC6BA9-EFA9-445A-8AE2-4B0EFAC4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E94613-F3B1-4156-9D73-87F57860B3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2E43540-ED45-47EC-BAE8-5D7EE365AC5F}"/>
              </a:ext>
            </a:extLst>
          </p:cNvPr>
          <p:cNvSpPr txBox="1">
            <a:spLocks/>
          </p:cNvSpPr>
          <p:nvPr userDrawn="1"/>
        </p:nvSpPr>
        <p:spPr>
          <a:xfrm>
            <a:off x="8768259" y="6041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D39C05-2750-45B5-82AD-D089BA55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EBCF-4533-43EB-98C9-F6B0878D5CD9}" type="datetime1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2AB3AB-C444-4B7A-B7D2-2D3CB183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3D9C782-76B2-4E0C-9193-9F2191DC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61212B-3288-4129-A27D-F092025ED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C4DB04-D4D2-4C19-A273-7A6541E62CCE}"/>
              </a:ext>
            </a:extLst>
          </p:cNvPr>
          <p:cNvSpPr txBox="1">
            <a:spLocks/>
          </p:cNvSpPr>
          <p:nvPr userDrawn="1"/>
        </p:nvSpPr>
        <p:spPr>
          <a:xfrm>
            <a:off x="8768259" y="6041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7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10BDD-A6BE-4630-A4C9-9647A5F3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A478F7-B7E3-42C2-BD6B-451AAA9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66DCC5-8B0A-4F01-95C3-915252445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7A8064-0C4F-4CD6-9FB9-60060957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A964-1F7E-4A0C-B081-097FC2BFBF88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CE1B72-A3D0-4FC0-AAAB-FE762152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533C88-E5DF-4F76-8A38-041DC987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20271C-F5B5-4FAF-8A3A-F47FD5E60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658EAB3-07A4-4314-B8E2-2A1F015E77AB}"/>
              </a:ext>
            </a:extLst>
          </p:cNvPr>
          <p:cNvSpPr txBox="1">
            <a:spLocks/>
          </p:cNvSpPr>
          <p:nvPr userDrawn="1"/>
        </p:nvSpPr>
        <p:spPr>
          <a:xfrm>
            <a:off x="8768259" y="60410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5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9E62D3-5274-410C-ACF7-6DB714D5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F25B11-CD95-49F1-BC68-49A50983C6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F33646-B89E-4977-B25C-35EF4562D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915605-8566-4951-A0C7-E2FAB49BD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908F-4D93-4B19-8025-4FA888BD394C}" type="datetime1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7E87BA-AA67-4AD1-A1F2-B8B8B15F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29108C-47C4-4396-A505-3405530A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565FD5-44D0-4E8C-8D6B-CDC6A0DB28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834660"/>
            <a:ext cx="5611300" cy="77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7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DCE13A-1CEB-49C7-9506-78666D68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A29E84-5674-45E7-AC7C-55347A35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C78CD3-4DFD-49D9-9219-D48019089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07DA4-C94E-47C6-BE7D-3B0FDDE89DD8}" type="datetime1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2334F9-D5AF-4F5A-8FE7-C0766C774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520DF0-29E6-487E-BD75-CFE5CFDA3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B149-4F6F-7A40-A09D-CD985D2A2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8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22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D650E-FA2A-0C4D-B59C-EDFAD5C5F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7511" y="2558918"/>
            <a:ext cx="11940831" cy="1210389"/>
          </a:xfrm>
        </p:spPr>
        <p:txBody>
          <a:bodyPr anchor="t">
            <a:noAutofit/>
          </a:bodyPr>
          <a:lstStyle/>
          <a:p>
            <a:pPr algn="l"/>
            <a:r>
              <a:rPr lang="en-C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Leading Change</a:t>
            </a:r>
            <a:br>
              <a:rPr lang="en-C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 Better World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B341E3-F775-47B0-8F16-A19195E6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z="1600" smtClean="0"/>
              <a:t>1</a:t>
            </a:fld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93602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9C733F8-F65F-5645-95DB-6A52B55E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B5679FE-21AC-3642-B0E1-F0C9BCDC3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7969DD-47D2-C349-8827-5EBF45DA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28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of the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528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2002 – Founded as Leaders of Tomorrow for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ChemE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2006 – Expanded to other departments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2007 – First staff hired; first curricular course 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2010 – Founding of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ILead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2012 – Launch of Community of Practice research program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2014 – Self Study Conducted</a:t>
            </a:r>
          </a:p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2018 – New location, new funding, new name, new director </a:t>
            </a:r>
          </a:p>
          <a:p>
            <a:pPr marL="0" indent="0">
              <a:buNone/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Same vision: </a:t>
            </a:r>
            <a:r>
              <a:rPr lang="en-CA" i="1" dirty="0">
                <a:latin typeface="Arial" panose="020B0604020202020204" pitchFamily="34" charset="0"/>
                <a:cs typeface="Arial" panose="020B0604020202020204" pitchFamily="34" charset="0"/>
              </a:rPr>
              <a:t>Engineers leading Change to Build a Better World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59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Alumni Impact Survey conducted Summer 2018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Strategic Review completed by new director</a:t>
            </a:r>
          </a:p>
          <a:p>
            <a:pPr lvl="1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Presented to board January 2019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Detailed strategic plan to be completed by May 2019</a:t>
            </a:r>
          </a:p>
          <a:p>
            <a:pPr lvl="1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Feedback requested from faculty</a:t>
            </a:r>
          </a:p>
          <a:p>
            <a:pPr lvl="1"/>
            <a:r>
              <a:rPr lang="en-CA" sz="2800" dirty="0">
                <a:latin typeface="Arial" panose="020B0604020202020204" pitchFamily="34" charset="0"/>
                <a:cs typeface="Arial" panose="020B0604020202020204" pitchFamily="34" charset="0"/>
              </a:rPr>
              <a:t>Themes: Consolidation, Communication, Expansion</a:t>
            </a:r>
          </a:p>
          <a:p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6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Leadership Philosophy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5A6A71E3-C095-E34B-98B9-3775EAE17F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67844" y="1599248"/>
            <a:ext cx="7303911" cy="43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0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56667"/>
              </p:ext>
            </p:extLst>
          </p:nvPr>
        </p:nvGraphicFramePr>
        <p:xfrm>
          <a:off x="838200" y="365125"/>
          <a:ext cx="10515600" cy="532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18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64F288-26E1-8340-873E-DE8603DFFD36}"/>
              </a:ext>
            </a:extLst>
          </p:cNvPr>
          <p:cNvSpPr/>
          <p:nvPr/>
        </p:nvSpPr>
        <p:spPr>
          <a:xfrm>
            <a:off x="586154" y="5580185"/>
            <a:ext cx="7350369" cy="1277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A012FE-B276-DA45-868F-1A58AEBCCF74}"/>
              </a:ext>
            </a:extLst>
          </p:cNvPr>
          <p:cNvSpPr txBox="1"/>
          <p:nvPr/>
        </p:nvSpPr>
        <p:spPr>
          <a:xfrm>
            <a:off x="1306284" y="1266915"/>
            <a:ext cx="362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736FE1-A5E9-644C-B2B1-35CC94C917B0}"/>
              </a:ext>
            </a:extLst>
          </p:cNvPr>
          <p:cNvSpPr txBox="1"/>
          <p:nvPr/>
        </p:nvSpPr>
        <p:spPr>
          <a:xfrm>
            <a:off x="6126513" y="1266915"/>
            <a:ext cx="417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B3EF0425-3FF2-DF46-91FA-A150DD84AECF}"/>
              </a:ext>
            </a:extLst>
          </p:cNvPr>
          <p:cNvGraphicFramePr/>
          <p:nvPr>
            <p:extLst/>
          </p:nvPr>
        </p:nvGraphicFramePr>
        <p:xfrm>
          <a:off x="1699846" y="1418492"/>
          <a:ext cx="8871134" cy="521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8A1DDB69-71B9-3743-8179-6DB16FD5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 Comprehensive Program</a:t>
            </a:r>
          </a:p>
        </p:txBody>
      </p:sp>
    </p:spTree>
    <p:extLst>
      <p:ext uri="{BB962C8B-B14F-4D97-AF65-F5344CB8AC3E}">
        <p14:creationId xmlns:p14="http://schemas.microsoft.com/office/powerpoint/2010/main" val="1142943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D0E33-1829-7E42-B9A6-7C1546EF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Themes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1AD5843-33B3-D145-9F48-B1492F5D2DA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29215" y="1527848"/>
          <a:ext cx="10058401" cy="419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2A101687-A005-504B-BA35-BBC641015912}"/>
              </a:ext>
            </a:extLst>
          </p:cNvPr>
          <p:cNvSpPr/>
          <p:nvPr/>
        </p:nvSpPr>
        <p:spPr>
          <a:xfrm>
            <a:off x="450931" y="4384110"/>
            <a:ext cx="1503128" cy="1337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Foundation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E7EDD48-FEDD-CD49-BCCE-E92F8BC10252}"/>
              </a:ext>
            </a:extLst>
          </p:cNvPr>
          <p:cNvSpPr/>
          <p:nvPr/>
        </p:nvSpPr>
        <p:spPr>
          <a:xfrm>
            <a:off x="437360" y="2926524"/>
            <a:ext cx="1513567" cy="1413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Pedagogy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1063BEA5-2DD7-B344-BBA2-7394B6BD7A9C}"/>
              </a:ext>
            </a:extLst>
          </p:cNvPr>
          <p:cNvSpPr/>
          <p:nvPr/>
        </p:nvSpPr>
        <p:spPr>
          <a:xfrm>
            <a:off x="437360" y="1544884"/>
            <a:ext cx="1516700" cy="1337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Opportunity</a:t>
            </a:r>
          </a:p>
        </p:txBody>
      </p:sp>
    </p:spTree>
    <p:extLst>
      <p:ext uri="{BB962C8B-B14F-4D97-AF65-F5344CB8AC3E}">
        <p14:creationId xmlns:p14="http://schemas.microsoft.com/office/powerpoint/2010/main" val="411511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2D8D4F6-25AD-A247-935D-EE8722122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" y="2204737"/>
            <a:ext cx="10414061" cy="3048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685" y="4674212"/>
            <a:ext cx="2667000" cy="164629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9B80D42-0A2E-114A-A714-2DF0F949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4B149-4F6F-7A40-A09D-CD985D2A2F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FFFE30F-7CD3-DF49-B6C9-1D7732A6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82" y="727409"/>
            <a:ext cx="3697605" cy="82215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6A860E-218C-DB4C-9F22-AE0FEE3CEEBB}"/>
              </a:ext>
            </a:extLst>
          </p:cNvPr>
          <p:cNvSpPr txBox="1"/>
          <p:nvPr/>
        </p:nvSpPr>
        <p:spPr>
          <a:xfrm>
            <a:off x="4062308" y="663742"/>
            <a:ext cx="78117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of Practice: Enhancing the leadership</a:t>
            </a:r>
          </a:p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capability of engineers for and in the workplace.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NICKEL: Network with 16 Canadian universities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536" y="5108207"/>
            <a:ext cx="1963207" cy="5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4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How Does Troost </a:t>
            </a:r>
            <a:r>
              <a:rPr lang="en-CA" dirty="0" err="1">
                <a:latin typeface="Arial" panose="020B0604020202020204" pitchFamily="34" charset="0"/>
                <a:cs typeface="Arial" panose="020B0604020202020204" pitchFamily="34" charset="0"/>
              </a:rPr>
              <a:t>ILead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Help Students?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1771C82-36D5-49A8-BA20-3279DF2C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300" y="5421757"/>
            <a:ext cx="6615361" cy="1299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645252" y="1336675"/>
            <a:ext cx="10966937" cy="5384800"/>
            <a:chOff x="266200" y="240051"/>
            <a:chExt cx="12216988" cy="6298049"/>
          </a:xfrm>
        </p:grpSpPr>
        <p:sp>
          <p:nvSpPr>
            <p:cNvPr id="206" name="Google Shape;206;p29"/>
            <p:cNvSpPr txBox="1"/>
            <p:nvPr/>
          </p:nvSpPr>
          <p:spPr>
            <a:xfrm>
              <a:off x="1967733" y="240051"/>
              <a:ext cx="2676000" cy="9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SELF</a:t>
              </a:r>
              <a:endParaRPr sz="2400" dirty="0"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207" name="Google Shape;207;p29"/>
            <p:cNvSpPr txBox="1"/>
            <p:nvPr/>
          </p:nvSpPr>
          <p:spPr>
            <a:xfrm>
              <a:off x="323008" y="2087674"/>
              <a:ext cx="1143200" cy="8336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GB" sz="2000">
                  <a:solidFill>
                    <a:srgbClr val="FFFFFF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60%</a:t>
              </a:r>
              <a:endParaRPr sz="2000">
                <a:solidFill>
                  <a:srgbClr val="FFFFFF"/>
                </a:solidFill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208" name="Google Shape;208;p29"/>
            <p:cNvSpPr txBox="1"/>
            <p:nvPr/>
          </p:nvSpPr>
          <p:spPr>
            <a:xfrm>
              <a:off x="1562558" y="2054074"/>
              <a:ext cx="4343200" cy="9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GB" sz="2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 me identify as a leader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9" name="Google Shape;209;p29"/>
            <p:cNvCxnSpPr/>
            <p:nvPr/>
          </p:nvCxnSpPr>
          <p:spPr>
            <a:xfrm>
              <a:off x="6096000" y="294500"/>
              <a:ext cx="0" cy="6243600"/>
            </a:xfrm>
            <a:prstGeom prst="straightConnector1">
              <a:avLst/>
            </a:prstGeom>
            <a:noFill/>
            <a:ln w="2857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29"/>
            <p:cNvCxnSpPr/>
            <p:nvPr/>
          </p:nvCxnSpPr>
          <p:spPr>
            <a:xfrm>
              <a:off x="266200" y="3161167"/>
              <a:ext cx="11659600" cy="0"/>
            </a:xfrm>
            <a:prstGeom prst="straightConnector1">
              <a:avLst/>
            </a:prstGeom>
            <a:noFill/>
            <a:ln w="28575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2" name="Google Shape;212;p29"/>
            <p:cNvSpPr txBox="1"/>
            <p:nvPr/>
          </p:nvSpPr>
          <p:spPr>
            <a:xfrm>
              <a:off x="323008" y="1082441"/>
              <a:ext cx="1143200" cy="833600"/>
            </a:xfrm>
            <a:prstGeom prst="rect">
              <a:avLst/>
            </a:prstGeom>
            <a:solidFill>
              <a:srgbClr val="E066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2000" dirty="0">
                  <a:solidFill>
                    <a:srgbClr val="FFFFFF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74%</a:t>
              </a:r>
              <a:endParaRPr sz="2000" dirty="0">
                <a:solidFill>
                  <a:srgbClr val="FFFFFF"/>
                </a:solidFill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213" name="Google Shape;213;p29"/>
            <p:cNvSpPr txBox="1"/>
            <p:nvPr/>
          </p:nvSpPr>
          <p:spPr>
            <a:xfrm>
              <a:off x="1506008" y="1051758"/>
              <a:ext cx="4343200" cy="9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2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 me engage in self-reflection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Google Shape;214;p29"/>
            <p:cNvSpPr txBox="1"/>
            <p:nvPr/>
          </p:nvSpPr>
          <p:spPr>
            <a:xfrm>
              <a:off x="7864081" y="240051"/>
              <a:ext cx="2676000" cy="9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TEAM</a:t>
              </a:r>
              <a:endParaRPr sz="2400" dirty="0"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220" name="Google Shape;220;p29"/>
            <p:cNvSpPr txBox="1"/>
            <p:nvPr/>
          </p:nvSpPr>
          <p:spPr>
            <a:xfrm>
              <a:off x="6318401" y="2087674"/>
              <a:ext cx="1143200" cy="8336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GB" sz="2000">
                  <a:solidFill>
                    <a:srgbClr val="FFFFFF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59%</a:t>
              </a:r>
              <a:endParaRPr sz="2000">
                <a:solidFill>
                  <a:srgbClr val="FFFFFF"/>
                </a:solidFill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>
              <a:off x="7548268" y="2047565"/>
              <a:ext cx="4343200" cy="9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GB" sz="2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 me leverage others</a:t>
              </a:r>
              <a:r>
                <a:rPr lang="en-GB" sz="20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strength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Google Shape;222;p29"/>
            <p:cNvSpPr txBox="1"/>
            <p:nvPr/>
          </p:nvSpPr>
          <p:spPr>
            <a:xfrm>
              <a:off x="6302060" y="1082130"/>
              <a:ext cx="1143200" cy="8336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2000">
                  <a:solidFill>
                    <a:srgbClr val="FFFFFF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62%</a:t>
              </a:r>
              <a:endParaRPr sz="2000">
                <a:solidFill>
                  <a:srgbClr val="FFFFFF"/>
                </a:solidFill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7548268" y="1065965"/>
              <a:ext cx="4343200" cy="9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2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 me lead group discussion 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oogle Shape;215;p29">
              <a:extLst>
                <a:ext uri="{FF2B5EF4-FFF2-40B4-BE49-F238E27FC236}">
                  <a16:creationId xmlns:a16="http://schemas.microsoft.com/office/drawing/2014/main" xmlns="" id="{655CDBEB-67A0-431A-A63B-D73ACC12E063}"/>
                </a:ext>
              </a:extLst>
            </p:cNvPr>
            <p:cNvSpPr txBox="1"/>
            <p:nvPr/>
          </p:nvSpPr>
          <p:spPr>
            <a:xfrm>
              <a:off x="1260434" y="3116466"/>
              <a:ext cx="3707431" cy="9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ORGANIZATION</a:t>
              </a:r>
              <a:endParaRPr sz="2400" dirty="0"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37" name="Google Shape;224;p29">
              <a:extLst>
                <a:ext uri="{FF2B5EF4-FFF2-40B4-BE49-F238E27FC236}">
                  <a16:creationId xmlns:a16="http://schemas.microsoft.com/office/drawing/2014/main" xmlns="" id="{F8CB078C-81F7-4A08-B5CD-4175E18BBDFE}"/>
                </a:ext>
              </a:extLst>
            </p:cNvPr>
            <p:cNvSpPr txBox="1"/>
            <p:nvPr/>
          </p:nvSpPr>
          <p:spPr>
            <a:xfrm>
              <a:off x="322768" y="4036864"/>
              <a:ext cx="1143200" cy="833600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2000">
                  <a:solidFill>
                    <a:srgbClr val="FFFFFF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56%</a:t>
              </a:r>
              <a:endParaRPr sz="2000">
                <a:solidFill>
                  <a:srgbClr val="FFFFFF"/>
                </a:solidFill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38" name="Google Shape;225;p29">
              <a:extLst>
                <a:ext uri="{FF2B5EF4-FFF2-40B4-BE49-F238E27FC236}">
                  <a16:creationId xmlns:a16="http://schemas.microsoft.com/office/drawing/2014/main" xmlns="" id="{526BB8B1-6932-46DF-A003-B723442A4839}"/>
                </a:ext>
              </a:extLst>
            </p:cNvPr>
            <p:cNvSpPr txBox="1"/>
            <p:nvPr/>
          </p:nvSpPr>
          <p:spPr>
            <a:xfrm>
              <a:off x="1562317" y="4003264"/>
              <a:ext cx="4343200" cy="9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2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 me lead change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oogle Shape;226;p29">
              <a:extLst>
                <a:ext uri="{FF2B5EF4-FFF2-40B4-BE49-F238E27FC236}">
                  <a16:creationId xmlns:a16="http://schemas.microsoft.com/office/drawing/2014/main" xmlns="" id="{EEE52853-AF00-4E94-AB54-0B6FC835F01B}"/>
                </a:ext>
              </a:extLst>
            </p:cNvPr>
            <p:cNvSpPr txBox="1"/>
            <p:nvPr/>
          </p:nvSpPr>
          <p:spPr>
            <a:xfrm>
              <a:off x="322768" y="5015648"/>
              <a:ext cx="1143200" cy="833600"/>
            </a:xfrm>
            <a:prstGeom prst="rect">
              <a:avLst/>
            </a:prstGeom>
            <a:solidFill>
              <a:srgbClr val="F6B2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2000">
                  <a:solidFill>
                    <a:srgbClr val="FFFFFF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53%</a:t>
              </a:r>
              <a:endParaRPr sz="2000">
                <a:solidFill>
                  <a:srgbClr val="FFFFFF"/>
                </a:solidFill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40" name="Google Shape;227;p29">
              <a:extLst>
                <a:ext uri="{FF2B5EF4-FFF2-40B4-BE49-F238E27FC236}">
                  <a16:creationId xmlns:a16="http://schemas.microsoft.com/office/drawing/2014/main" xmlns="" id="{9281EF8D-E7CF-442A-BF7C-46E633E13C0F}"/>
                </a:ext>
              </a:extLst>
            </p:cNvPr>
            <p:cNvSpPr txBox="1"/>
            <p:nvPr/>
          </p:nvSpPr>
          <p:spPr>
            <a:xfrm>
              <a:off x="1562317" y="4982048"/>
              <a:ext cx="4343200" cy="9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2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 me influence others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Google Shape;211;p29">
              <a:extLst>
                <a:ext uri="{FF2B5EF4-FFF2-40B4-BE49-F238E27FC236}">
                  <a16:creationId xmlns:a16="http://schemas.microsoft.com/office/drawing/2014/main" xmlns="" id="{30E77B92-ECA3-4CCF-9AD0-3C1FDF4E006B}"/>
                </a:ext>
              </a:extLst>
            </p:cNvPr>
            <p:cNvSpPr txBox="1"/>
            <p:nvPr/>
          </p:nvSpPr>
          <p:spPr>
            <a:xfrm>
              <a:off x="7768852" y="3199799"/>
              <a:ext cx="2676000" cy="9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GB" sz="2400" dirty="0"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SOCIETY</a:t>
              </a:r>
              <a:endParaRPr sz="2400" dirty="0"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43" name="Google Shape;216;p29">
              <a:extLst>
                <a:ext uri="{FF2B5EF4-FFF2-40B4-BE49-F238E27FC236}">
                  <a16:creationId xmlns:a16="http://schemas.microsoft.com/office/drawing/2014/main" xmlns="" id="{E704E686-89E0-4FC9-87EB-18AADE808942}"/>
                </a:ext>
              </a:extLst>
            </p:cNvPr>
            <p:cNvSpPr txBox="1"/>
            <p:nvPr/>
          </p:nvSpPr>
          <p:spPr>
            <a:xfrm>
              <a:off x="6318401" y="5086183"/>
              <a:ext cx="1143200" cy="8336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2000" dirty="0">
                  <a:solidFill>
                    <a:srgbClr val="FFFFFF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56%</a:t>
              </a:r>
              <a:endParaRPr sz="2000" dirty="0">
                <a:solidFill>
                  <a:srgbClr val="FFFFFF"/>
                </a:solidFill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44" name="Google Shape;217;p29">
              <a:extLst>
                <a:ext uri="{FF2B5EF4-FFF2-40B4-BE49-F238E27FC236}">
                  <a16:creationId xmlns:a16="http://schemas.microsoft.com/office/drawing/2014/main" xmlns="" id="{92191E00-99F6-47B2-B320-BE800C854275}"/>
                </a:ext>
              </a:extLst>
            </p:cNvPr>
            <p:cNvSpPr txBox="1"/>
            <p:nvPr/>
          </p:nvSpPr>
          <p:spPr>
            <a:xfrm>
              <a:off x="7557950" y="5063776"/>
              <a:ext cx="4343200" cy="9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GB" sz="2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Helped me become a better engineer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218;p29">
              <a:extLst>
                <a:ext uri="{FF2B5EF4-FFF2-40B4-BE49-F238E27FC236}">
                  <a16:creationId xmlns:a16="http://schemas.microsoft.com/office/drawing/2014/main" xmlns="" id="{20D3856E-0B66-4DC6-9BA1-1F2D93548BC0}"/>
                </a:ext>
              </a:extLst>
            </p:cNvPr>
            <p:cNvSpPr txBox="1"/>
            <p:nvPr/>
          </p:nvSpPr>
          <p:spPr>
            <a:xfrm>
              <a:off x="6318401" y="4098066"/>
              <a:ext cx="1143200" cy="8336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sz="2000" dirty="0">
                  <a:solidFill>
                    <a:srgbClr val="FFFFFF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74%</a:t>
              </a:r>
              <a:endParaRPr sz="2000" dirty="0">
                <a:solidFill>
                  <a:srgbClr val="FFFFFF"/>
                </a:solidFill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  <p:sp>
          <p:nvSpPr>
            <p:cNvPr id="46" name="Google Shape;219;p29">
              <a:extLst>
                <a:ext uri="{FF2B5EF4-FFF2-40B4-BE49-F238E27FC236}">
                  <a16:creationId xmlns:a16="http://schemas.microsoft.com/office/drawing/2014/main" xmlns="" id="{8821BC59-B29E-4193-891F-6EF5B48208BB}"/>
                </a:ext>
              </a:extLst>
            </p:cNvPr>
            <p:cNvSpPr txBox="1"/>
            <p:nvPr/>
          </p:nvSpPr>
          <p:spPr>
            <a:xfrm>
              <a:off x="7548266" y="4106508"/>
              <a:ext cx="4934922" cy="9007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en-GB" sz="2000" dirty="0">
                  <a:solidFill>
                    <a:schemeClr val="dk1"/>
                  </a:solidFill>
                  <a:latin typeface="Arial" panose="020B0604020202020204" pitchFamily="34" charset="0"/>
                  <a:ea typeface="Droid Sans"/>
                  <a:cs typeface="Arial" panose="020B0604020202020204" pitchFamily="34" charset="0"/>
                  <a:sym typeface="Droid Sans"/>
                </a:rPr>
                <a:t>Helped communicate engineering know-how to guide positive change</a:t>
              </a:r>
              <a:endParaRPr sz="2000" dirty="0">
                <a:latin typeface="Arial" panose="020B0604020202020204" pitchFamily="34" charset="0"/>
                <a:ea typeface="Droid Sans"/>
                <a:cs typeface="Arial" panose="020B0604020202020204" pitchFamily="34" charset="0"/>
                <a:sym typeface="Droid San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281D8F-C880-3B4D-BCCA-576AFB4B83C8}"/>
              </a:ext>
            </a:extLst>
          </p:cNvPr>
          <p:cNvSpPr/>
          <p:nvPr/>
        </p:nvSpPr>
        <p:spPr>
          <a:xfrm>
            <a:off x="222739" y="6435587"/>
            <a:ext cx="1181196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CA" i="1" dirty="0">
                <a:latin typeface="Helvetica" pitchFamily="2" charset="0"/>
              </a:rPr>
              <a:t>Alumni Impact Study 2018. Top two responses per category, % responding “considerably” or “extremely.”</a:t>
            </a:r>
            <a:endParaRPr lang="en-CA" i="1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29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2184</TotalTime>
  <Words>566</Words>
  <Application>Microsoft Office PowerPoint</Application>
  <PresentationFormat>Widescreen</PresentationFormat>
  <Paragraphs>113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Droid Sans</vt:lpstr>
      <vt:lpstr>Helvetica</vt:lpstr>
      <vt:lpstr>Office Theme</vt:lpstr>
      <vt:lpstr>Engineers Leading Change to Build a Better World</vt:lpstr>
      <vt:lpstr>Evolution of the Mission</vt:lpstr>
      <vt:lpstr>Strategic Review</vt:lpstr>
      <vt:lpstr>Our Leadership Philosophy</vt:lpstr>
      <vt:lpstr>PowerPoint Presentation</vt:lpstr>
      <vt:lpstr>Building a Comprehensive Program</vt:lpstr>
      <vt:lpstr>Research Themes</vt:lpstr>
      <vt:lpstr>Outreach</vt:lpstr>
      <vt:lpstr>How Does Troost ILead Help Students?</vt:lpstr>
      <vt:lpstr>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Microsoft Office User</dc:creator>
  <cp:lastModifiedBy>Dean's Office</cp:lastModifiedBy>
  <cp:revision>113</cp:revision>
  <cp:lastPrinted>2019-02-27T15:55:14Z</cp:lastPrinted>
  <dcterms:created xsi:type="dcterms:W3CDTF">2018-08-17T18:04:18Z</dcterms:created>
  <dcterms:modified xsi:type="dcterms:W3CDTF">2019-02-27T15:55:25Z</dcterms:modified>
</cp:coreProperties>
</file>