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A8619-C511-914E-9F3C-8A76B3A6B4D8}" v="1" dt="2023-01-26T16:56:47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48"/>
    <p:restoredTop sz="94609"/>
  </p:normalViewPr>
  <p:slideViewPr>
    <p:cSldViewPr snapToGrid="0" snapToObjects="1">
      <p:cViewPr varScale="1">
        <p:scale>
          <a:sx n="205" d="100"/>
          <a:sy n="205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So" userId="f460911e-3dab-47d9-a5af-6f6995f31d33" providerId="ADAL" clId="{3F8A8619-C511-914E-9F3C-8A76B3A6B4D8}"/>
    <pc:docChg chg="custSel modSld">
      <pc:chgData name="Adrian So" userId="f460911e-3dab-47d9-a5af-6f6995f31d33" providerId="ADAL" clId="{3F8A8619-C511-914E-9F3C-8A76B3A6B4D8}" dt="2023-01-26T16:57:16.993" v="7" actId="14100"/>
      <pc:docMkLst>
        <pc:docMk/>
      </pc:docMkLst>
      <pc:sldChg chg="addSp delSp modSp mod">
        <pc:chgData name="Adrian So" userId="f460911e-3dab-47d9-a5af-6f6995f31d33" providerId="ADAL" clId="{3F8A8619-C511-914E-9F3C-8A76B3A6B4D8}" dt="2023-01-26T16:57:16.993" v="7" actId="14100"/>
        <pc:sldMkLst>
          <pc:docMk/>
          <pc:sldMk cId="2900970171" sldId="256"/>
        </pc:sldMkLst>
        <pc:spChg chg="mod">
          <ac:chgData name="Adrian So" userId="f460911e-3dab-47d9-a5af-6f6995f31d33" providerId="ADAL" clId="{3F8A8619-C511-914E-9F3C-8A76B3A6B4D8}" dt="2023-01-26T16:55:25.337" v="0" actId="1076"/>
          <ac:spMkLst>
            <pc:docMk/>
            <pc:sldMk cId="2900970171" sldId="256"/>
            <ac:spMk id="5" creationId="{645144B0-F81F-B342-A887-1DEB4FDEB18A}"/>
          </ac:spMkLst>
        </pc:spChg>
        <pc:picChg chg="add mod">
          <ac:chgData name="Adrian So" userId="f460911e-3dab-47d9-a5af-6f6995f31d33" providerId="ADAL" clId="{3F8A8619-C511-914E-9F3C-8A76B3A6B4D8}" dt="2023-01-26T16:57:16.993" v="7" actId="14100"/>
          <ac:picMkLst>
            <pc:docMk/>
            <pc:sldMk cId="2900970171" sldId="256"/>
            <ac:picMk id="3" creationId="{64F4CCF2-EC0F-5E6A-CBE5-B5CE6C04D8DE}"/>
          </ac:picMkLst>
        </pc:picChg>
        <pc:picChg chg="del">
          <ac:chgData name="Adrian So" userId="f460911e-3dab-47d9-a5af-6f6995f31d33" providerId="ADAL" clId="{3F8A8619-C511-914E-9F3C-8A76B3A6B4D8}" dt="2023-01-26T16:57:03.221" v="5" actId="478"/>
          <ac:picMkLst>
            <pc:docMk/>
            <pc:sldMk cId="2900970171" sldId="256"/>
            <ac:picMk id="9" creationId="{DCD2FEFF-109F-F640-9BB6-6F8A48DCE8B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FE493-F8D4-1143-8D31-70231CFF2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DBC00A-AD0C-D34E-8D67-823B9C1A2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1DE11-BBBA-1E41-AEFA-7590822CC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69878-005E-234E-A315-46B6EB9C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CA3B0-7013-2D47-812E-63E89B0EF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59EF8-C839-FC43-A890-1F3130093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999FC-07A2-EE45-976A-FEA4F23D9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F3AEE-9998-8C49-88C6-18CF7DF56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6A0FF-6349-BA48-8E5E-A94F9D410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0F305-1A3B-7E4C-95B6-739228D7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4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AE4D22-102F-C440-A09D-2E053CC18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17DAE-C905-EE4C-B416-B73B4892B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E2C0E-B8F2-8246-9665-38A8113C0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421CC-50D7-C747-8CD4-64782304B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C38D8-6E8C-ED40-B208-B243DB7F3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D09AD-46C3-F646-8CD3-F9E941A3D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D697-6029-3A46-ACF2-513371C6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2A148-1C3A-EA48-817F-A1CA5A88D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EC85E-46AD-674D-984C-4807943BF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94307-8833-9246-9938-AEE1608BB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2A796-277E-4A40-A446-BE25F945C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8096A-2E6C-2649-B7CD-029CA9271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6C514-3A24-064D-8B07-5966967C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EADC2-E819-2C49-9A6C-127C0FA12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CA9B2-2679-5649-8D07-EFDE5E917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36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9DFDD-3F82-EA4D-93A6-50078D4CA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CA0A6-AB48-F649-B4C9-1EF3752F8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AAC50-EDB3-E940-96FF-1E09F1369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D8D2B-7F8E-8545-A5DD-0F75894AF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69B76-2EFC-0446-82FF-0354FE7C5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8BE55-6319-5945-952C-83DA272F2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7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AAB74-8AFF-5B49-8FEA-A2F274042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8D3A8-9B42-5C4F-A849-6C4141C4D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2B189-A51F-484E-B223-E6175EC29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62174-17C3-C04B-B01A-26D43272C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E1C0AB-58A0-8740-8B2E-F1F8579EC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797E32-84B9-E247-B052-238452020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25190E-C5DD-2442-A408-B9AD3840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083446-AF11-4540-B600-A02684F89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5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003E7-4A52-1246-9D98-3C568A0E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93073-83FA-0648-9035-1C8D5787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D2C67E-F5AD-E541-BE6D-71FFB203F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2DA984-B7B4-6841-8ED3-72C5C23D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1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8DDE69-015D-D44E-95B9-40C1B54A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9E7CB-CE96-9446-BEC7-D748259E3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A498D-3A36-1745-AD2E-D5206A292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5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77456-826E-CF4F-BFD1-88B6C84FD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5979-6C42-F746-B8B6-970FD2D6E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9A5E43-C949-3644-9BBB-395F7925C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4957A-E412-8349-AB46-70988CE1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30666-5A60-FC41-98B3-500FD8D7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9427C-BC30-5443-81DC-6FFBE14A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7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CE64B-8D22-ED44-BABE-2F56BD358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60F614-03A0-C44C-BD3C-4A347D1DE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BD002-2CC4-574D-94B9-7508D09C5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C8EDF-80BD-DB47-A658-D250D3729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9BBF7-7065-E347-8BC9-0DC023CF6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B4AAA-A3BE-1846-A68C-B90307606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1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A6BC06-3E67-A442-B5DA-CC3A417F1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DE44F-1668-4B4C-B07E-7EDDEC3B0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D41D-27B8-744D-9010-46BA6C37A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40C9-37C8-D54C-B7A2-8F3B01409198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C11CF-1814-8E46-9A84-BD0120B07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136E0-6322-D44B-85C8-928563A67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3C603-90D4-8F41-BADF-CFE28BF7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2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45144B0-F81F-B342-A887-1DEB4FDEB18A}"/>
              </a:ext>
            </a:extLst>
          </p:cNvPr>
          <p:cNvSpPr/>
          <p:nvPr/>
        </p:nvSpPr>
        <p:spPr>
          <a:xfrm>
            <a:off x="-1" y="-184632"/>
            <a:ext cx="12192000" cy="6858000"/>
          </a:xfrm>
          <a:prstGeom prst="rect">
            <a:avLst/>
          </a:prstGeom>
          <a:solidFill>
            <a:srgbClr val="F57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DA1138-2A05-114B-88AF-650A902B5892}"/>
              </a:ext>
            </a:extLst>
          </p:cNvPr>
          <p:cNvSpPr txBox="1"/>
          <p:nvPr/>
        </p:nvSpPr>
        <p:spPr>
          <a:xfrm>
            <a:off x="1" y="495348"/>
            <a:ext cx="121920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600" b="1" cap="all" dirty="0">
                <a:solidFill>
                  <a:srgbClr val="002A5C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Indigenous Cultural Competency Toolkit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32B581-C446-ED41-A2F8-060DEB587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001" y="1411406"/>
            <a:ext cx="6409290" cy="49241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DE96C66-2E67-BE43-9797-B7AF336D13DD}"/>
              </a:ext>
            </a:extLst>
          </p:cNvPr>
          <p:cNvSpPr txBox="1"/>
          <p:nvPr/>
        </p:nvSpPr>
        <p:spPr>
          <a:xfrm>
            <a:off x="7059494" y="1806304"/>
            <a:ext cx="478833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your knowledge </a:t>
            </a:r>
          </a:p>
          <a:p>
            <a:r>
              <a:rPr lang="en-CA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history of Indigenous</a:t>
            </a:r>
            <a:br>
              <a:rPr lang="en-CA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Peoples in Canada and </a:t>
            </a:r>
            <a:br>
              <a:rPr lang="en-CA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truths of that history, </a:t>
            </a:r>
            <a:br>
              <a:rPr lang="en-CA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 and present.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47B5B5-94A7-2941-AA3B-880C701121CA}"/>
              </a:ext>
            </a:extLst>
          </p:cNvPr>
          <p:cNvSpPr txBox="1"/>
          <p:nvPr/>
        </p:nvSpPr>
        <p:spPr>
          <a:xfrm>
            <a:off x="7059494" y="4407862"/>
            <a:ext cx="4674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err="1">
                <a:solidFill>
                  <a:srgbClr val="002A5C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uofteng.ca</a:t>
            </a:r>
            <a:r>
              <a:rPr lang="en-CA" sz="3600" b="1" dirty="0">
                <a:solidFill>
                  <a:srgbClr val="002A5C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/ICCT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64F4CCF2-EC0F-5E6A-CBE5-B5CE6C04D8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42883" y="5106955"/>
            <a:ext cx="5449118" cy="156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970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So</dc:creator>
  <cp:lastModifiedBy>Adrian So</cp:lastModifiedBy>
  <cp:revision>4</cp:revision>
  <dcterms:created xsi:type="dcterms:W3CDTF">2021-09-28T17:54:45Z</dcterms:created>
  <dcterms:modified xsi:type="dcterms:W3CDTF">2023-01-26T16:57:17Z</dcterms:modified>
</cp:coreProperties>
</file>